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5" r:id="rId4"/>
    <p:sldId id="264" r:id="rId5"/>
    <p:sldId id="261" r:id="rId6"/>
    <p:sldId id="262" r:id="rId7"/>
    <p:sldId id="263" r:id="rId8"/>
    <p:sldId id="258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6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60-4DBB-9E29-361696DDE9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60-4DBB-9E29-361696DDE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Concordo</c:v>
                </c:pt>
                <c:pt idx="1">
                  <c:v>Discordo</c:v>
                </c:pt>
              </c:strCache>
            </c:str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0.92900000000000005</c:v>
                </c:pt>
                <c:pt idx="1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F-4541-846C-FCBC72C7FF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5BC9B-2D58-4524-BE2F-6891ED9E7CE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5D7A302-68A1-4371-ADEE-FFB54355A2B4}">
      <dgm:prSet phldrT="[Texto]"/>
      <dgm:spPr/>
      <dgm:t>
        <a:bodyPr/>
        <a:lstStyle/>
        <a:p>
          <a:r>
            <a:rPr lang="pt-BR"/>
            <a:t>Sistema de Ouvidoria</a:t>
          </a:r>
          <a:endParaRPr lang="pt-BR" dirty="0"/>
        </a:p>
      </dgm:t>
    </dgm:pt>
    <dgm:pt modelId="{03908766-E1F8-4592-8ECA-8509035AEC34}" type="parTrans" cxnId="{C3D7D6E9-1F55-4C24-AE76-C3B28E26F51B}">
      <dgm:prSet/>
      <dgm:spPr/>
      <dgm:t>
        <a:bodyPr/>
        <a:lstStyle/>
        <a:p>
          <a:endParaRPr lang="pt-BR"/>
        </a:p>
      </dgm:t>
    </dgm:pt>
    <dgm:pt modelId="{B5EF7B8B-201D-47CE-97C6-F213B036B9BD}" type="sibTrans" cxnId="{C3D7D6E9-1F55-4C24-AE76-C3B28E26F51B}">
      <dgm:prSet/>
      <dgm:spPr/>
      <dgm:t>
        <a:bodyPr/>
        <a:lstStyle/>
        <a:p>
          <a:endParaRPr lang="pt-BR"/>
        </a:p>
      </dgm:t>
    </dgm:pt>
    <dgm:pt modelId="{C4B41333-DA4F-4603-98B0-3396B0861F3A}">
      <dgm:prSet phldrT="[Texto]"/>
      <dgm:spPr/>
      <dgm:t>
        <a:bodyPr/>
        <a:lstStyle/>
        <a:p>
          <a:r>
            <a:rPr lang="pt-BR"/>
            <a:t>CGD</a:t>
          </a:r>
          <a:endParaRPr lang="pt-BR" dirty="0"/>
        </a:p>
      </dgm:t>
    </dgm:pt>
    <dgm:pt modelId="{906BF54D-9725-403C-8311-318F957723BB}" type="parTrans" cxnId="{3A0AC351-43E2-42BF-B34D-D506F217381B}">
      <dgm:prSet/>
      <dgm:spPr/>
      <dgm:t>
        <a:bodyPr/>
        <a:lstStyle/>
        <a:p>
          <a:endParaRPr lang="pt-BR"/>
        </a:p>
      </dgm:t>
    </dgm:pt>
    <dgm:pt modelId="{2E981F73-86C9-44AB-8046-A634BFC29C5D}" type="sibTrans" cxnId="{3A0AC351-43E2-42BF-B34D-D506F217381B}">
      <dgm:prSet/>
      <dgm:spPr/>
      <dgm:t>
        <a:bodyPr/>
        <a:lstStyle/>
        <a:p>
          <a:endParaRPr lang="pt-BR"/>
        </a:p>
      </dgm:t>
    </dgm:pt>
    <dgm:pt modelId="{F00D086C-E913-4125-9C6D-2978135FB38B}">
      <dgm:prSet phldrT="[Texto]"/>
      <dgm:spPr/>
      <dgm:t>
        <a:bodyPr/>
        <a:lstStyle/>
        <a:p>
          <a:r>
            <a:rPr lang="pt-BR"/>
            <a:t>62 Ouvidorias Setoriais</a:t>
          </a:r>
          <a:endParaRPr lang="pt-BR" dirty="0"/>
        </a:p>
      </dgm:t>
    </dgm:pt>
    <dgm:pt modelId="{16733657-A1A5-495A-B382-62DF4FFCC768}" type="parTrans" cxnId="{B5A77181-6B47-4216-B1C5-091E5B9C0C93}">
      <dgm:prSet/>
      <dgm:spPr/>
      <dgm:t>
        <a:bodyPr/>
        <a:lstStyle/>
        <a:p>
          <a:endParaRPr lang="pt-BR"/>
        </a:p>
      </dgm:t>
    </dgm:pt>
    <dgm:pt modelId="{ACC62B05-8997-4369-827D-67FF3A1AB24E}" type="sibTrans" cxnId="{B5A77181-6B47-4216-B1C5-091E5B9C0C93}">
      <dgm:prSet/>
      <dgm:spPr/>
      <dgm:t>
        <a:bodyPr/>
        <a:lstStyle/>
        <a:p>
          <a:endParaRPr lang="pt-BR"/>
        </a:p>
      </dgm:t>
    </dgm:pt>
    <dgm:pt modelId="{D33008B8-9688-4F40-BF83-397432F6A480}">
      <dgm:prSet phldrT="[Texto]"/>
      <dgm:spPr/>
      <dgm:t>
        <a:bodyPr/>
        <a:lstStyle/>
        <a:p>
          <a:r>
            <a:rPr lang="pt-BR"/>
            <a:t>CGE</a:t>
          </a:r>
          <a:endParaRPr lang="pt-BR" dirty="0"/>
        </a:p>
      </dgm:t>
    </dgm:pt>
    <dgm:pt modelId="{6A7B938D-A036-42B6-A58B-25777127F06E}" type="sibTrans" cxnId="{3A3F7E9D-67E8-4B33-9B5E-3996AC671F9E}">
      <dgm:prSet/>
      <dgm:spPr/>
      <dgm:t>
        <a:bodyPr/>
        <a:lstStyle/>
        <a:p>
          <a:endParaRPr lang="pt-BR"/>
        </a:p>
      </dgm:t>
    </dgm:pt>
    <dgm:pt modelId="{7ADAF8EC-D140-4390-95A2-83178E198EF7}" type="parTrans" cxnId="{3A3F7E9D-67E8-4B33-9B5E-3996AC671F9E}">
      <dgm:prSet/>
      <dgm:spPr/>
      <dgm:t>
        <a:bodyPr/>
        <a:lstStyle/>
        <a:p>
          <a:endParaRPr lang="pt-BR"/>
        </a:p>
      </dgm:t>
    </dgm:pt>
    <dgm:pt modelId="{56FC31EA-E6AE-42AE-879E-A1E1B3D70BFC}" type="pres">
      <dgm:prSet presAssocID="{CD35BC9B-2D58-4524-BE2F-6891ED9E7C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2A0639-A205-45D2-BA04-7C76BB5007BE}" type="pres">
      <dgm:prSet presAssocID="{B5D7A302-68A1-4371-ADEE-FFB54355A2B4}" presName="root1" presStyleCnt="0"/>
      <dgm:spPr/>
    </dgm:pt>
    <dgm:pt modelId="{38E1294F-387C-419B-8295-2730910C8670}" type="pres">
      <dgm:prSet presAssocID="{B5D7A302-68A1-4371-ADEE-FFB54355A2B4}" presName="LevelOneTextNode" presStyleLbl="node0" presStyleIdx="0" presStyleCnt="1">
        <dgm:presLayoutVars>
          <dgm:chPref val="3"/>
        </dgm:presLayoutVars>
      </dgm:prSet>
      <dgm:spPr/>
    </dgm:pt>
    <dgm:pt modelId="{C818DCE5-B8FF-4C59-BA9F-E7C02C9D5C94}" type="pres">
      <dgm:prSet presAssocID="{B5D7A302-68A1-4371-ADEE-FFB54355A2B4}" presName="level2hierChild" presStyleCnt="0"/>
      <dgm:spPr/>
    </dgm:pt>
    <dgm:pt modelId="{51B51EEF-7940-46B7-B31E-9C25CAA73592}" type="pres">
      <dgm:prSet presAssocID="{7ADAF8EC-D140-4390-95A2-83178E198EF7}" presName="conn2-1" presStyleLbl="parChTrans1D2" presStyleIdx="0" presStyleCnt="3"/>
      <dgm:spPr/>
    </dgm:pt>
    <dgm:pt modelId="{D7E90711-4CD5-4B94-9929-FC4B314F33B0}" type="pres">
      <dgm:prSet presAssocID="{7ADAF8EC-D140-4390-95A2-83178E198EF7}" presName="connTx" presStyleLbl="parChTrans1D2" presStyleIdx="0" presStyleCnt="3"/>
      <dgm:spPr/>
    </dgm:pt>
    <dgm:pt modelId="{6B43C67E-62F8-4B13-9C5E-2EF8C858E4A6}" type="pres">
      <dgm:prSet presAssocID="{D33008B8-9688-4F40-BF83-397432F6A480}" presName="root2" presStyleCnt="0"/>
      <dgm:spPr/>
    </dgm:pt>
    <dgm:pt modelId="{5E2401F8-CB66-4BD8-B931-7D0B1E1898ED}" type="pres">
      <dgm:prSet presAssocID="{D33008B8-9688-4F40-BF83-397432F6A480}" presName="LevelTwoTextNode" presStyleLbl="node2" presStyleIdx="0" presStyleCnt="3">
        <dgm:presLayoutVars>
          <dgm:chPref val="3"/>
        </dgm:presLayoutVars>
      </dgm:prSet>
      <dgm:spPr/>
    </dgm:pt>
    <dgm:pt modelId="{B0143EDE-9F84-4E50-8F46-F16BA5C7834E}" type="pres">
      <dgm:prSet presAssocID="{D33008B8-9688-4F40-BF83-397432F6A480}" presName="level3hierChild" presStyleCnt="0"/>
      <dgm:spPr/>
    </dgm:pt>
    <dgm:pt modelId="{0E677314-63F0-40F6-8BA1-D015EA2383A7}" type="pres">
      <dgm:prSet presAssocID="{906BF54D-9725-403C-8311-318F957723BB}" presName="conn2-1" presStyleLbl="parChTrans1D2" presStyleIdx="1" presStyleCnt="3"/>
      <dgm:spPr/>
    </dgm:pt>
    <dgm:pt modelId="{55F806E2-C218-4611-B90A-2DA4BE2F5DE8}" type="pres">
      <dgm:prSet presAssocID="{906BF54D-9725-403C-8311-318F957723BB}" presName="connTx" presStyleLbl="parChTrans1D2" presStyleIdx="1" presStyleCnt="3"/>
      <dgm:spPr/>
    </dgm:pt>
    <dgm:pt modelId="{10E1CD76-1FF9-4559-BE89-E723BA362B2B}" type="pres">
      <dgm:prSet presAssocID="{C4B41333-DA4F-4603-98B0-3396B0861F3A}" presName="root2" presStyleCnt="0"/>
      <dgm:spPr/>
    </dgm:pt>
    <dgm:pt modelId="{D06ABE4D-CC2B-498A-A265-2F7B858458B7}" type="pres">
      <dgm:prSet presAssocID="{C4B41333-DA4F-4603-98B0-3396B0861F3A}" presName="LevelTwoTextNode" presStyleLbl="node2" presStyleIdx="1" presStyleCnt="3">
        <dgm:presLayoutVars>
          <dgm:chPref val="3"/>
        </dgm:presLayoutVars>
      </dgm:prSet>
      <dgm:spPr/>
    </dgm:pt>
    <dgm:pt modelId="{A87DDCAA-8C7B-40A9-ABE8-4E72C9A6D70E}" type="pres">
      <dgm:prSet presAssocID="{C4B41333-DA4F-4603-98B0-3396B0861F3A}" presName="level3hierChild" presStyleCnt="0"/>
      <dgm:spPr/>
    </dgm:pt>
    <dgm:pt modelId="{440C9293-FDA3-487D-89CC-E87E0A50025C}" type="pres">
      <dgm:prSet presAssocID="{16733657-A1A5-495A-B382-62DF4FFCC768}" presName="conn2-1" presStyleLbl="parChTrans1D2" presStyleIdx="2" presStyleCnt="3"/>
      <dgm:spPr/>
    </dgm:pt>
    <dgm:pt modelId="{277581C5-29D3-41BF-B8A9-37F125DFC883}" type="pres">
      <dgm:prSet presAssocID="{16733657-A1A5-495A-B382-62DF4FFCC768}" presName="connTx" presStyleLbl="parChTrans1D2" presStyleIdx="2" presStyleCnt="3"/>
      <dgm:spPr/>
    </dgm:pt>
    <dgm:pt modelId="{97DB12F6-B178-47CF-A491-8CCB38358F4B}" type="pres">
      <dgm:prSet presAssocID="{F00D086C-E913-4125-9C6D-2978135FB38B}" presName="root2" presStyleCnt="0"/>
      <dgm:spPr/>
    </dgm:pt>
    <dgm:pt modelId="{39C35F70-652A-4566-842A-7F637FB08C26}" type="pres">
      <dgm:prSet presAssocID="{F00D086C-E913-4125-9C6D-2978135FB38B}" presName="LevelTwoTextNode" presStyleLbl="node2" presStyleIdx="2" presStyleCnt="3">
        <dgm:presLayoutVars>
          <dgm:chPref val="3"/>
        </dgm:presLayoutVars>
      </dgm:prSet>
      <dgm:spPr/>
    </dgm:pt>
    <dgm:pt modelId="{AFAC8FA4-9DAF-45FA-B901-219F9087E528}" type="pres">
      <dgm:prSet presAssocID="{F00D086C-E913-4125-9C6D-2978135FB38B}" presName="level3hierChild" presStyleCnt="0"/>
      <dgm:spPr/>
    </dgm:pt>
  </dgm:ptLst>
  <dgm:cxnLst>
    <dgm:cxn modelId="{08E86714-767E-45F1-848B-FD8B2A35860E}" type="presOf" srcId="{7ADAF8EC-D140-4390-95A2-83178E198EF7}" destId="{51B51EEF-7940-46B7-B31E-9C25CAA73592}" srcOrd="0" destOrd="0" presId="urn:microsoft.com/office/officeart/2008/layout/HorizontalMultiLevelHierarchy"/>
    <dgm:cxn modelId="{61F40620-4F46-4AE3-B1DD-3719E1D41EFC}" type="presOf" srcId="{D33008B8-9688-4F40-BF83-397432F6A480}" destId="{5E2401F8-CB66-4BD8-B931-7D0B1E1898ED}" srcOrd="0" destOrd="0" presId="urn:microsoft.com/office/officeart/2008/layout/HorizontalMultiLevelHierarchy"/>
    <dgm:cxn modelId="{03BBD22D-AC58-4701-B4B1-8FEA4C941677}" type="presOf" srcId="{C4B41333-DA4F-4603-98B0-3396B0861F3A}" destId="{D06ABE4D-CC2B-498A-A265-2F7B858458B7}" srcOrd="0" destOrd="0" presId="urn:microsoft.com/office/officeart/2008/layout/HorizontalMultiLevelHierarchy"/>
    <dgm:cxn modelId="{61C9B733-C6C7-47F1-B435-5750048310D1}" type="presOf" srcId="{CD35BC9B-2D58-4524-BE2F-6891ED9E7CEB}" destId="{56FC31EA-E6AE-42AE-879E-A1E1B3D70BFC}" srcOrd="0" destOrd="0" presId="urn:microsoft.com/office/officeart/2008/layout/HorizontalMultiLevelHierarchy"/>
    <dgm:cxn modelId="{27617545-9411-4C12-B1AF-3A025D03CD0F}" type="presOf" srcId="{16733657-A1A5-495A-B382-62DF4FFCC768}" destId="{440C9293-FDA3-487D-89CC-E87E0A50025C}" srcOrd="0" destOrd="0" presId="urn:microsoft.com/office/officeart/2008/layout/HorizontalMultiLevelHierarchy"/>
    <dgm:cxn modelId="{EBE43F6C-0132-4797-BD21-F22455D1713E}" type="presOf" srcId="{16733657-A1A5-495A-B382-62DF4FFCC768}" destId="{277581C5-29D3-41BF-B8A9-37F125DFC883}" srcOrd="1" destOrd="0" presId="urn:microsoft.com/office/officeart/2008/layout/HorizontalMultiLevelHierarchy"/>
    <dgm:cxn modelId="{3A0AC351-43E2-42BF-B34D-D506F217381B}" srcId="{B5D7A302-68A1-4371-ADEE-FFB54355A2B4}" destId="{C4B41333-DA4F-4603-98B0-3396B0861F3A}" srcOrd="1" destOrd="0" parTransId="{906BF54D-9725-403C-8311-318F957723BB}" sibTransId="{2E981F73-86C9-44AB-8046-A634BFC29C5D}"/>
    <dgm:cxn modelId="{B5A77181-6B47-4216-B1C5-091E5B9C0C93}" srcId="{B5D7A302-68A1-4371-ADEE-FFB54355A2B4}" destId="{F00D086C-E913-4125-9C6D-2978135FB38B}" srcOrd="2" destOrd="0" parTransId="{16733657-A1A5-495A-B382-62DF4FFCC768}" sibTransId="{ACC62B05-8997-4369-827D-67FF3A1AB24E}"/>
    <dgm:cxn modelId="{7C491584-5FC7-4EDD-B603-7AFAA6DE4751}" type="presOf" srcId="{906BF54D-9725-403C-8311-318F957723BB}" destId="{55F806E2-C218-4611-B90A-2DA4BE2F5DE8}" srcOrd="1" destOrd="0" presId="urn:microsoft.com/office/officeart/2008/layout/HorizontalMultiLevelHierarchy"/>
    <dgm:cxn modelId="{3A3F7E9D-67E8-4B33-9B5E-3996AC671F9E}" srcId="{B5D7A302-68A1-4371-ADEE-FFB54355A2B4}" destId="{D33008B8-9688-4F40-BF83-397432F6A480}" srcOrd="0" destOrd="0" parTransId="{7ADAF8EC-D140-4390-95A2-83178E198EF7}" sibTransId="{6A7B938D-A036-42B6-A58B-25777127F06E}"/>
    <dgm:cxn modelId="{C7666BB6-DEB4-47CA-AC3C-5F812BE266EC}" type="presOf" srcId="{F00D086C-E913-4125-9C6D-2978135FB38B}" destId="{39C35F70-652A-4566-842A-7F637FB08C26}" srcOrd="0" destOrd="0" presId="urn:microsoft.com/office/officeart/2008/layout/HorizontalMultiLevelHierarchy"/>
    <dgm:cxn modelId="{851504C0-F854-4D8C-8E1D-C939E7669DC3}" type="presOf" srcId="{7ADAF8EC-D140-4390-95A2-83178E198EF7}" destId="{D7E90711-4CD5-4B94-9929-FC4B314F33B0}" srcOrd="1" destOrd="0" presId="urn:microsoft.com/office/officeart/2008/layout/HorizontalMultiLevelHierarchy"/>
    <dgm:cxn modelId="{C3D7D6E9-1F55-4C24-AE76-C3B28E26F51B}" srcId="{CD35BC9B-2D58-4524-BE2F-6891ED9E7CEB}" destId="{B5D7A302-68A1-4371-ADEE-FFB54355A2B4}" srcOrd="0" destOrd="0" parTransId="{03908766-E1F8-4592-8ECA-8509035AEC34}" sibTransId="{B5EF7B8B-201D-47CE-97C6-F213B036B9BD}"/>
    <dgm:cxn modelId="{668A26F8-6355-4FC7-BBFB-6EE97F70907F}" type="presOf" srcId="{B5D7A302-68A1-4371-ADEE-FFB54355A2B4}" destId="{38E1294F-387C-419B-8295-2730910C8670}" srcOrd="0" destOrd="0" presId="urn:microsoft.com/office/officeart/2008/layout/HorizontalMultiLevelHierarchy"/>
    <dgm:cxn modelId="{80BC52F9-CDED-4015-B98C-3D640CDB8EF8}" type="presOf" srcId="{906BF54D-9725-403C-8311-318F957723BB}" destId="{0E677314-63F0-40F6-8BA1-D015EA2383A7}" srcOrd="0" destOrd="0" presId="urn:microsoft.com/office/officeart/2008/layout/HorizontalMultiLevelHierarchy"/>
    <dgm:cxn modelId="{CCC12827-1346-4853-8D34-9EB7394363E9}" type="presParOf" srcId="{56FC31EA-E6AE-42AE-879E-A1E1B3D70BFC}" destId="{622A0639-A205-45D2-BA04-7C76BB5007BE}" srcOrd="0" destOrd="0" presId="urn:microsoft.com/office/officeart/2008/layout/HorizontalMultiLevelHierarchy"/>
    <dgm:cxn modelId="{E613C891-418A-484C-B8BC-AD6833BBEB2C}" type="presParOf" srcId="{622A0639-A205-45D2-BA04-7C76BB5007BE}" destId="{38E1294F-387C-419B-8295-2730910C8670}" srcOrd="0" destOrd="0" presId="urn:microsoft.com/office/officeart/2008/layout/HorizontalMultiLevelHierarchy"/>
    <dgm:cxn modelId="{EAB4C9C0-3164-4181-8A0D-92CBF2A6038E}" type="presParOf" srcId="{622A0639-A205-45D2-BA04-7C76BB5007BE}" destId="{C818DCE5-B8FF-4C59-BA9F-E7C02C9D5C94}" srcOrd="1" destOrd="0" presId="urn:microsoft.com/office/officeart/2008/layout/HorizontalMultiLevelHierarchy"/>
    <dgm:cxn modelId="{BE556D90-4519-4ED6-AA1F-76FE31491A4E}" type="presParOf" srcId="{C818DCE5-B8FF-4C59-BA9F-E7C02C9D5C94}" destId="{51B51EEF-7940-46B7-B31E-9C25CAA73592}" srcOrd="0" destOrd="0" presId="urn:microsoft.com/office/officeart/2008/layout/HorizontalMultiLevelHierarchy"/>
    <dgm:cxn modelId="{42996E10-E176-4103-9C90-03B04B477CA7}" type="presParOf" srcId="{51B51EEF-7940-46B7-B31E-9C25CAA73592}" destId="{D7E90711-4CD5-4B94-9929-FC4B314F33B0}" srcOrd="0" destOrd="0" presId="urn:microsoft.com/office/officeart/2008/layout/HorizontalMultiLevelHierarchy"/>
    <dgm:cxn modelId="{86E1591B-C326-4A4A-88B3-649117C92538}" type="presParOf" srcId="{C818DCE5-B8FF-4C59-BA9F-E7C02C9D5C94}" destId="{6B43C67E-62F8-4B13-9C5E-2EF8C858E4A6}" srcOrd="1" destOrd="0" presId="urn:microsoft.com/office/officeart/2008/layout/HorizontalMultiLevelHierarchy"/>
    <dgm:cxn modelId="{10F7F5F2-C99E-473A-9B59-24043B4253B1}" type="presParOf" srcId="{6B43C67E-62F8-4B13-9C5E-2EF8C858E4A6}" destId="{5E2401F8-CB66-4BD8-B931-7D0B1E1898ED}" srcOrd="0" destOrd="0" presId="urn:microsoft.com/office/officeart/2008/layout/HorizontalMultiLevelHierarchy"/>
    <dgm:cxn modelId="{C79CECA3-BE37-4CA8-824C-D32DA170968F}" type="presParOf" srcId="{6B43C67E-62F8-4B13-9C5E-2EF8C858E4A6}" destId="{B0143EDE-9F84-4E50-8F46-F16BA5C7834E}" srcOrd="1" destOrd="0" presId="urn:microsoft.com/office/officeart/2008/layout/HorizontalMultiLevelHierarchy"/>
    <dgm:cxn modelId="{F87E6575-B132-4AF7-B47C-86FB65F0FC4F}" type="presParOf" srcId="{C818DCE5-B8FF-4C59-BA9F-E7C02C9D5C94}" destId="{0E677314-63F0-40F6-8BA1-D015EA2383A7}" srcOrd="2" destOrd="0" presId="urn:microsoft.com/office/officeart/2008/layout/HorizontalMultiLevelHierarchy"/>
    <dgm:cxn modelId="{77B57CAB-A936-4DD8-8BDB-38286C3C5E8F}" type="presParOf" srcId="{0E677314-63F0-40F6-8BA1-D015EA2383A7}" destId="{55F806E2-C218-4611-B90A-2DA4BE2F5DE8}" srcOrd="0" destOrd="0" presId="urn:microsoft.com/office/officeart/2008/layout/HorizontalMultiLevelHierarchy"/>
    <dgm:cxn modelId="{2AC1A15A-C2F3-4677-AC05-3B52F1A189C3}" type="presParOf" srcId="{C818DCE5-B8FF-4C59-BA9F-E7C02C9D5C94}" destId="{10E1CD76-1FF9-4559-BE89-E723BA362B2B}" srcOrd="3" destOrd="0" presId="urn:microsoft.com/office/officeart/2008/layout/HorizontalMultiLevelHierarchy"/>
    <dgm:cxn modelId="{1E044669-CB32-463F-B52C-B87455E2C55A}" type="presParOf" srcId="{10E1CD76-1FF9-4559-BE89-E723BA362B2B}" destId="{D06ABE4D-CC2B-498A-A265-2F7B858458B7}" srcOrd="0" destOrd="0" presId="urn:microsoft.com/office/officeart/2008/layout/HorizontalMultiLevelHierarchy"/>
    <dgm:cxn modelId="{69818820-DA1A-463E-A953-0233D0859FD9}" type="presParOf" srcId="{10E1CD76-1FF9-4559-BE89-E723BA362B2B}" destId="{A87DDCAA-8C7B-40A9-ABE8-4E72C9A6D70E}" srcOrd="1" destOrd="0" presId="urn:microsoft.com/office/officeart/2008/layout/HorizontalMultiLevelHierarchy"/>
    <dgm:cxn modelId="{DF18EDD2-2E80-41DA-9CFE-F74345B8291A}" type="presParOf" srcId="{C818DCE5-B8FF-4C59-BA9F-E7C02C9D5C94}" destId="{440C9293-FDA3-487D-89CC-E87E0A50025C}" srcOrd="4" destOrd="0" presId="urn:microsoft.com/office/officeart/2008/layout/HorizontalMultiLevelHierarchy"/>
    <dgm:cxn modelId="{64155C25-EB95-4023-BD18-380C19846DAE}" type="presParOf" srcId="{440C9293-FDA3-487D-89CC-E87E0A50025C}" destId="{277581C5-29D3-41BF-B8A9-37F125DFC883}" srcOrd="0" destOrd="0" presId="urn:microsoft.com/office/officeart/2008/layout/HorizontalMultiLevelHierarchy"/>
    <dgm:cxn modelId="{4E9878DF-65C2-412E-B7A2-8456EB3EFDC8}" type="presParOf" srcId="{C818DCE5-B8FF-4C59-BA9F-E7C02C9D5C94}" destId="{97DB12F6-B178-47CF-A491-8CCB38358F4B}" srcOrd="5" destOrd="0" presId="urn:microsoft.com/office/officeart/2008/layout/HorizontalMultiLevelHierarchy"/>
    <dgm:cxn modelId="{F20BADDE-27D6-4901-AC66-64E303CF5B00}" type="presParOf" srcId="{97DB12F6-B178-47CF-A491-8CCB38358F4B}" destId="{39C35F70-652A-4566-842A-7F637FB08C26}" srcOrd="0" destOrd="0" presId="urn:microsoft.com/office/officeart/2008/layout/HorizontalMultiLevelHierarchy"/>
    <dgm:cxn modelId="{F2E3BCCF-F07C-4C53-898A-91FFC8F61D41}" type="presParOf" srcId="{97DB12F6-B178-47CF-A491-8CCB38358F4B}" destId="{AFAC8FA4-9DAF-45FA-B901-219F9087E5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FF3F5-CC12-4369-A109-E62EABD82065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0AFC559-430C-49EE-A6CE-183933092CE0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TIPO I</a:t>
          </a:r>
        </a:p>
      </dgm:t>
    </dgm:pt>
    <dgm:pt modelId="{179EAEBD-E718-42A7-9B49-3B18AF6BB89B}" type="parTrans" cxnId="{6BD59EAE-EB46-4101-A727-C689F8F548FD}">
      <dgm:prSet/>
      <dgm:spPr/>
      <dgm:t>
        <a:bodyPr/>
        <a:lstStyle/>
        <a:p>
          <a:endParaRPr lang="pt-BR"/>
        </a:p>
      </dgm:t>
    </dgm:pt>
    <dgm:pt modelId="{18BC24B6-3E65-4265-99EB-3A3E8DE537D1}" type="sibTrans" cxnId="{6BD59EAE-EB46-4101-A727-C689F8F548FD}">
      <dgm:prSet/>
      <dgm:spPr/>
      <dgm:t>
        <a:bodyPr/>
        <a:lstStyle/>
        <a:p>
          <a:endParaRPr lang="pt-BR"/>
        </a:p>
      </dgm:t>
    </dgm:pt>
    <dgm:pt modelId="{39323995-784A-42C2-9417-1FA2DFE2BCA9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dirty="0"/>
            <a:t>Até 80 manifestações recebidos/ano</a:t>
          </a:r>
        </a:p>
      </dgm:t>
    </dgm:pt>
    <dgm:pt modelId="{0DCE0CA8-5DDD-414C-965F-FA33EEC9EEB8}" type="parTrans" cxnId="{36D23799-FF2A-4BAF-8A4D-7A41AA1598A1}">
      <dgm:prSet/>
      <dgm:spPr/>
      <dgm:t>
        <a:bodyPr/>
        <a:lstStyle/>
        <a:p>
          <a:endParaRPr lang="pt-BR"/>
        </a:p>
      </dgm:t>
    </dgm:pt>
    <dgm:pt modelId="{D0894867-1EA7-4A7A-B100-DE9C10CADE65}" type="sibTrans" cxnId="{36D23799-FF2A-4BAF-8A4D-7A41AA1598A1}">
      <dgm:prSet/>
      <dgm:spPr/>
      <dgm:t>
        <a:bodyPr/>
        <a:lstStyle/>
        <a:p>
          <a:endParaRPr lang="pt-BR"/>
        </a:p>
      </dgm:t>
    </dgm:pt>
    <dgm:pt modelId="{30548937-F098-4C01-A66E-2354C72F1146}">
      <dgm:prSet phldrT="[Texto]"/>
      <dgm:spPr/>
      <dgm:t>
        <a:bodyPr/>
        <a:lstStyle/>
        <a:p>
          <a:r>
            <a:rPr lang="pt-BR" dirty="0"/>
            <a:t>TIPO II</a:t>
          </a:r>
        </a:p>
      </dgm:t>
    </dgm:pt>
    <dgm:pt modelId="{14D268BD-B797-43E2-8AFF-C64EC06A9C39}" type="parTrans" cxnId="{EF922CC6-F601-46A4-B2F4-85FB850215E3}">
      <dgm:prSet/>
      <dgm:spPr/>
      <dgm:t>
        <a:bodyPr/>
        <a:lstStyle/>
        <a:p>
          <a:endParaRPr lang="pt-BR"/>
        </a:p>
      </dgm:t>
    </dgm:pt>
    <dgm:pt modelId="{C843EF70-B4BE-4B73-8683-94DD2CA93C1A}" type="sibTrans" cxnId="{EF922CC6-F601-46A4-B2F4-85FB850215E3}">
      <dgm:prSet/>
      <dgm:spPr/>
      <dgm:t>
        <a:bodyPr/>
        <a:lstStyle/>
        <a:p>
          <a:endParaRPr lang="pt-BR"/>
        </a:p>
      </dgm:t>
    </dgm:pt>
    <dgm:pt modelId="{C883BC32-5928-447E-AFE7-8F472F4E510E}">
      <dgm:prSet phldrT="[Texto]"/>
      <dgm:spPr/>
      <dgm:t>
        <a:bodyPr/>
        <a:lstStyle/>
        <a:p>
          <a:r>
            <a:rPr lang="pt-BR" dirty="0"/>
            <a:t>De 81 a 300 manifestações recebidas /ano</a:t>
          </a:r>
        </a:p>
      </dgm:t>
    </dgm:pt>
    <dgm:pt modelId="{B9F0362F-569E-4C07-9C1D-52E11896F686}" type="parTrans" cxnId="{C4911679-D587-4E2F-A2BD-2F84BEDAEF44}">
      <dgm:prSet/>
      <dgm:spPr/>
      <dgm:t>
        <a:bodyPr/>
        <a:lstStyle/>
        <a:p>
          <a:endParaRPr lang="pt-BR"/>
        </a:p>
      </dgm:t>
    </dgm:pt>
    <dgm:pt modelId="{7AE7D866-8F23-4830-B769-B697E9E99B86}" type="sibTrans" cxnId="{C4911679-D587-4E2F-A2BD-2F84BEDAEF44}">
      <dgm:prSet/>
      <dgm:spPr/>
      <dgm:t>
        <a:bodyPr/>
        <a:lstStyle/>
        <a:p>
          <a:endParaRPr lang="pt-BR"/>
        </a:p>
      </dgm:t>
    </dgm:pt>
    <dgm:pt modelId="{6AD24B12-F039-4CB1-AC39-933370625BE2}">
      <dgm:prSet phldrT="[Texto]"/>
      <dgm:spPr/>
      <dgm:t>
        <a:bodyPr/>
        <a:lstStyle/>
        <a:p>
          <a:r>
            <a:rPr lang="pt-BR" dirty="0"/>
            <a:t>TIPO III</a:t>
          </a:r>
        </a:p>
      </dgm:t>
    </dgm:pt>
    <dgm:pt modelId="{21A701C4-E553-429E-A701-67DBED588053}" type="parTrans" cxnId="{EAE0A8A7-9287-4670-9B4C-F74E0AB7059D}">
      <dgm:prSet/>
      <dgm:spPr/>
      <dgm:t>
        <a:bodyPr/>
        <a:lstStyle/>
        <a:p>
          <a:endParaRPr lang="pt-BR"/>
        </a:p>
      </dgm:t>
    </dgm:pt>
    <dgm:pt modelId="{12D43FBB-1C8B-4290-9B0C-9EBD5FE50DD4}" type="sibTrans" cxnId="{EAE0A8A7-9287-4670-9B4C-F74E0AB7059D}">
      <dgm:prSet/>
      <dgm:spPr/>
      <dgm:t>
        <a:bodyPr/>
        <a:lstStyle/>
        <a:p>
          <a:endParaRPr lang="pt-BR"/>
        </a:p>
      </dgm:t>
    </dgm:pt>
    <dgm:pt modelId="{42501515-0A86-49FD-AB23-911687B872EF}">
      <dgm:prSet phldrT="[Texto]"/>
      <dgm:spPr/>
      <dgm:t>
        <a:bodyPr/>
        <a:lstStyle/>
        <a:p>
          <a:r>
            <a:rPr lang="pt-BR" dirty="0"/>
            <a:t>De 301 a 1.000 manifestações recebidas/ano</a:t>
          </a:r>
        </a:p>
      </dgm:t>
    </dgm:pt>
    <dgm:pt modelId="{8BDA71D2-B4D7-4AAF-AEA0-407E04FE20FB}" type="parTrans" cxnId="{17E5D85A-8069-440D-9135-BF0DB6A9A1DA}">
      <dgm:prSet/>
      <dgm:spPr/>
      <dgm:t>
        <a:bodyPr/>
        <a:lstStyle/>
        <a:p>
          <a:endParaRPr lang="pt-BR"/>
        </a:p>
      </dgm:t>
    </dgm:pt>
    <dgm:pt modelId="{7FBD1B77-8ADA-419F-ABDC-16E0F0824D2E}" type="sibTrans" cxnId="{17E5D85A-8069-440D-9135-BF0DB6A9A1DA}">
      <dgm:prSet/>
      <dgm:spPr/>
      <dgm:t>
        <a:bodyPr/>
        <a:lstStyle/>
        <a:p>
          <a:endParaRPr lang="pt-BR"/>
        </a:p>
      </dgm:t>
    </dgm:pt>
    <dgm:pt modelId="{0AA49600-1D52-4522-A9F5-548861046354}">
      <dgm:prSet/>
      <dgm:spPr/>
      <dgm:t>
        <a:bodyPr/>
        <a:lstStyle/>
        <a:p>
          <a:r>
            <a:rPr lang="pt-BR" dirty="0"/>
            <a:t>TIPO IV</a:t>
          </a:r>
        </a:p>
      </dgm:t>
    </dgm:pt>
    <dgm:pt modelId="{DA57F46C-4D9C-4FCD-90EF-16EABD0DC0BB}" type="parTrans" cxnId="{1D4E1D0C-5DF3-44D3-BB27-C3D5297C7C3C}">
      <dgm:prSet/>
      <dgm:spPr/>
      <dgm:t>
        <a:bodyPr/>
        <a:lstStyle/>
        <a:p>
          <a:endParaRPr lang="pt-BR"/>
        </a:p>
      </dgm:t>
    </dgm:pt>
    <dgm:pt modelId="{0B056DD2-E53B-4C9B-AC15-9B6A3A2FC741}" type="sibTrans" cxnId="{1D4E1D0C-5DF3-44D3-BB27-C3D5297C7C3C}">
      <dgm:prSet/>
      <dgm:spPr/>
      <dgm:t>
        <a:bodyPr/>
        <a:lstStyle/>
        <a:p>
          <a:endParaRPr lang="pt-BR"/>
        </a:p>
      </dgm:t>
    </dgm:pt>
    <dgm:pt modelId="{994A202F-3FD5-4405-B0FE-CCE936CEC045}">
      <dgm:prSet/>
      <dgm:spPr/>
      <dgm:t>
        <a:bodyPr/>
        <a:lstStyle/>
        <a:p>
          <a:r>
            <a:rPr lang="pt-BR" dirty="0"/>
            <a:t>Acima de 1.000 manifestações recebidas/ano</a:t>
          </a:r>
        </a:p>
      </dgm:t>
    </dgm:pt>
    <dgm:pt modelId="{C0A27F9B-DF84-4333-8EE7-DD351A2904BC}" type="parTrans" cxnId="{BABE3E3F-E20E-4BEF-AEAF-4F44AC8F0157}">
      <dgm:prSet/>
      <dgm:spPr/>
      <dgm:t>
        <a:bodyPr/>
        <a:lstStyle/>
        <a:p>
          <a:endParaRPr lang="pt-BR"/>
        </a:p>
      </dgm:t>
    </dgm:pt>
    <dgm:pt modelId="{E5C0499D-8C62-405D-BB93-D7225EB06BFC}" type="sibTrans" cxnId="{BABE3E3F-E20E-4BEF-AEAF-4F44AC8F0157}">
      <dgm:prSet/>
      <dgm:spPr/>
      <dgm:t>
        <a:bodyPr/>
        <a:lstStyle/>
        <a:p>
          <a:endParaRPr lang="pt-BR"/>
        </a:p>
      </dgm:t>
    </dgm:pt>
    <dgm:pt modelId="{46295FEA-4F9B-42DB-91EE-F441E1C82C6D}" type="pres">
      <dgm:prSet presAssocID="{DB6FF3F5-CC12-4369-A109-E62EABD82065}" presName="Name0" presStyleCnt="0">
        <dgm:presLayoutVars>
          <dgm:dir/>
          <dgm:animLvl val="lvl"/>
          <dgm:resizeHandles val="exact"/>
        </dgm:presLayoutVars>
      </dgm:prSet>
      <dgm:spPr/>
    </dgm:pt>
    <dgm:pt modelId="{57D5E2BA-A1D0-4725-99B0-128173A7D066}" type="pres">
      <dgm:prSet presAssocID="{A0AFC559-430C-49EE-A6CE-183933092CE0}" presName="composite" presStyleCnt="0"/>
      <dgm:spPr/>
    </dgm:pt>
    <dgm:pt modelId="{8940EE17-0C21-4D43-8F8E-228727A91276}" type="pres">
      <dgm:prSet presAssocID="{A0AFC559-430C-49EE-A6CE-183933092C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0CF7814-37E2-4245-959A-1E56F33DDDA7}" type="pres">
      <dgm:prSet presAssocID="{A0AFC559-430C-49EE-A6CE-183933092CE0}" presName="desTx" presStyleLbl="alignAccFollowNode1" presStyleIdx="0" presStyleCnt="4">
        <dgm:presLayoutVars>
          <dgm:bulletEnabled val="1"/>
        </dgm:presLayoutVars>
      </dgm:prSet>
      <dgm:spPr/>
    </dgm:pt>
    <dgm:pt modelId="{4784BC7C-B1B3-4969-BB0E-4D56ED0C74DC}" type="pres">
      <dgm:prSet presAssocID="{18BC24B6-3E65-4265-99EB-3A3E8DE537D1}" presName="space" presStyleCnt="0"/>
      <dgm:spPr/>
    </dgm:pt>
    <dgm:pt modelId="{6BDE270C-1371-44BF-992C-32023FAFBDDC}" type="pres">
      <dgm:prSet presAssocID="{30548937-F098-4C01-A66E-2354C72F1146}" presName="composite" presStyleCnt="0"/>
      <dgm:spPr/>
    </dgm:pt>
    <dgm:pt modelId="{D8D10064-0102-4FC5-B9A7-0BD4F695EA13}" type="pres">
      <dgm:prSet presAssocID="{30548937-F098-4C01-A66E-2354C72F114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6B7AE94-B12D-4BD4-9575-E4FC24ED85CE}" type="pres">
      <dgm:prSet presAssocID="{30548937-F098-4C01-A66E-2354C72F1146}" presName="desTx" presStyleLbl="alignAccFollowNode1" presStyleIdx="1" presStyleCnt="4">
        <dgm:presLayoutVars>
          <dgm:bulletEnabled val="1"/>
        </dgm:presLayoutVars>
      </dgm:prSet>
      <dgm:spPr/>
    </dgm:pt>
    <dgm:pt modelId="{E200601E-6F29-4035-B5FA-4E27812A1F7B}" type="pres">
      <dgm:prSet presAssocID="{C843EF70-B4BE-4B73-8683-94DD2CA93C1A}" presName="space" presStyleCnt="0"/>
      <dgm:spPr/>
    </dgm:pt>
    <dgm:pt modelId="{0E239925-38E4-438B-AB56-843BAB43A566}" type="pres">
      <dgm:prSet presAssocID="{6AD24B12-F039-4CB1-AC39-933370625BE2}" presName="composite" presStyleCnt="0"/>
      <dgm:spPr/>
    </dgm:pt>
    <dgm:pt modelId="{A14DED28-6C14-4191-9C9A-B82B0919929F}" type="pres">
      <dgm:prSet presAssocID="{6AD24B12-F039-4CB1-AC39-933370625BE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BAF80CF-3C18-4AE3-BB63-0E00263AE1B4}" type="pres">
      <dgm:prSet presAssocID="{6AD24B12-F039-4CB1-AC39-933370625BE2}" presName="desTx" presStyleLbl="alignAccFollowNode1" presStyleIdx="2" presStyleCnt="4">
        <dgm:presLayoutVars>
          <dgm:bulletEnabled val="1"/>
        </dgm:presLayoutVars>
      </dgm:prSet>
      <dgm:spPr/>
    </dgm:pt>
    <dgm:pt modelId="{5BB21CE5-D28D-4CDD-81BC-176DF7367BBA}" type="pres">
      <dgm:prSet presAssocID="{12D43FBB-1C8B-4290-9B0C-9EBD5FE50DD4}" presName="space" presStyleCnt="0"/>
      <dgm:spPr/>
    </dgm:pt>
    <dgm:pt modelId="{CC3CAEBC-07AB-4B81-B392-2B10E40D798A}" type="pres">
      <dgm:prSet presAssocID="{0AA49600-1D52-4522-A9F5-548861046354}" presName="composite" presStyleCnt="0"/>
      <dgm:spPr/>
    </dgm:pt>
    <dgm:pt modelId="{7FE0E664-E652-430E-80D3-380793AD98F0}" type="pres">
      <dgm:prSet presAssocID="{0AA49600-1D52-4522-A9F5-54886104635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FB71DEA-7928-4006-9EA4-B52012979B2D}" type="pres">
      <dgm:prSet presAssocID="{0AA49600-1D52-4522-A9F5-54886104635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BA1B403-6613-4CFC-9A5D-AC5AB48F7660}" type="presOf" srcId="{30548937-F098-4C01-A66E-2354C72F1146}" destId="{D8D10064-0102-4FC5-B9A7-0BD4F695EA13}" srcOrd="0" destOrd="0" presId="urn:microsoft.com/office/officeart/2005/8/layout/hList1"/>
    <dgm:cxn modelId="{1D4E1D0C-5DF3-44D3-BB27-C3D5297C7C3C}" srcId="{DB6FF3F5-CC12-4369-A109-E62EABD82065}" destId="{0AA49600-1D52-4522-A9F5-548861046354}" srcOrd="3" destOrd="0" parTransId="{DA57F46C-4D9C-4FCD-90EF-16EABD0DC0BB}" sibTransId="{0B056DD2-E53B-4C9B-AC15-9B6A3A2FC741}"/>
    <dgm:cxn modelId="{91357425-38E7-4411-9C75-8D3A43EDDB90}" type="presOf" srcId="{42501515-0A86-49FD-AB23-911687B872EF}" destId="{EBAF80CF-3C18-4AE3-BB63-0E00263AE1B4}" srcOrd="0" destOrd="0" presId="urn:microsoft.com/office/officeart/2005/8/layout/hList1"/>
    <dgm:cxn modelId="{267A912F-AE72-4287-B2AA-AF10799C1160}" type="presOf" srcId="{0AA49600-1D52-4522-A9F5-548861046354}" destId="{7FE0E664-E652-430E-80D3-380793AD98F0}" srcOrd="0" destOrd="0" presId="urn:microsoft.com/office/officeart/2005/8/layout/hList1"/>
    <dgm:cxn modelId="{9AB2263F-8342-4B21-80F5-355BF07FBAE2}" type="presOf" srcId="{6AD24B12-F039-4CB1-AC39-933370625BE2}" destId="{A14DED28-6C14-4191-9C9A-B82B0919929F}" srcOrd="0" destOrd="0" presId="urn:microsoft.com/office/officeart/2005/8/layout/hList1"/>
    <dgm:cxn modelId="{BABE3E3F-E20E-4BEF-AEAF-4F44AC8F0157}" srcId="{0AA49600-1D52-4522-A9F5-548861046354}" destId="{994A202F-3FD5-4405-B0FE-CCE936CEC045}" srcOrd="0" destOrd="0" parTransId="{C0A27F9B-DF84-4333-8EE7-DD351A2904BC}" sibTransId="{E5C0499D-8C62-405D-BB93-D7225EB06BFC}"/>
    <dgm:cxn modelId="{94C1405B-7401-4356-A41F-612BDEE889F3}" type="presOf" srcId="{A0AFC559-430C-49EE-A6CE-183933092CE0}" destId="{8940EE17-0C21-4D43-8F8E-228727A91276}" srcOrd="0" destOrd="0" presId="urn:microsoft.com/office/officeart/2005/8/layout/hList1"/>
    <dgm:cxn modelId="{C4911679-D587-4E2F-A2BD-2F84BEDAEF44}" srcId="{30548937-F098-4C01-A66E-2354C72F1146}" destId="{C883BC32-5928-447E-AFE7-8F472F4E510E}" srcOrd="0" destOrd="0" parTransId="{B9F0362F-569E-4C07-9C1D-52E11896F686}" sibTransId="{7AE7D866-8F23-4830-B769-B697E9E99B86}"/>
    <dgm:cxn modelId="{17E5D85A-8069-440D-9135-BF0DB6A9A1DA}" srcId="{6AD24B12-F039-4CB1-AC39-933370625BE2}" destId="{42501515-0A86-49FD-AB23-911687B872EF}" srcOrd="0" destOrd="0" parTransId="{8BDA71D2-B4D7-4AAF-AEA0-407E04FE20FB}" sibTransId="{7FBD1B77-8ADA-419F-ABDC-16E0F0824D2E}"/>
    <dgm:cxn modelId="{36D23799-FF2A-4BAF-8A4D-7A41AA1598A1}" srcId="{A0AFC559-430C-49EE-A6CE-183933092CE0}" destId="{39323995-784A-42C2-9417-1FA2DFE2BCA9}" srcOrd="0" destOrd="0" parTransId="{0DCE0CA8-5DDD-414C-965F-FA33EEC9EEB8}" sibTransId="{D0894867-1EA7-4A7A-B100-DE9C10CADE65}"/>
    <dgm:cxn modelId="{EAE0A8A7-9287-4670-9B4C-F74E0AB7059D}" srcId="{DB6FF3F5-CC12-4369-A109-E62EABD82065}" destId="{6AD24B12-F039-4CB1-AC39-933370625BE2}" srcOrd="2" destOrd="0" parTransId="{21A701C4-E553-429E-A701-67DBED588053}" sibTransId="{12D43FBB-1C8B-4290-9B0C-9EBD5FE50DD4}"/>
    <dgm:cxn modelId="{6BD59EAE-EB46-4101-A727-C689F8F548FD}" srcId="{DB6FF3F5-CC12-4369-A109-E62EABD82065}" destId="{A0AFC559-430C-49EE-A6CE-183933092CE0}" srcOrd="0" destOrd="0" parTransId="{179EAEBD-E718-42A7-9B49-3B18AF6BB89B}" sibTransId="{18BC24B6-3E65-4265-99EB-3A3E8DE537D1}"/>
    <dgm:cxn modelId="{4631A2BB-58DC-41C7-BA1F-19BFE58BD9D6}" type="presOf" srcId="{DB6FF3F5-CC12-4369-A109-E62EABD82065}" destId="{46295FEA-4F9B-42DB-91EE-F441E1C82C6D}" srcOrd="0" destOrd="0" presId="urn:microsoft.com/office/officeart/2005/8/layout/hList1"/>
    <dgm:cxn modelId="{38ABCAC2-3E8D-4B87-BFB7-153D77804351}" type="presOf" srcId="{994A202F-3FD5-4405-B0FE-CCE936CEC045}" destId="{8FB71DEA-7928-4006-9EA4-B52012979B2D}" srcOrd="0" destOrd="0" presId="urn:microsoft.com/office/officeart/2005/8/layout/hList1"/>
    <dgm:cxn modelId="{EF922CC6-F601-46A4-B2F4-85FB850215E3}" srcId="{DB6FF3F5-CC12-4369-A109-E62EABD82065}" destId="{30548937-F098-4C01-A66E-2354C72F1146}" srcOrd="1" destOrd="0" parTransId="{14D268BD-B797-43E2-8AFF-C64EC06A9C39}" sibTransId="{C843EF70-B4BE-4B73-8683-94DD2CA93C1A}"/>
    <dgm:cxn modelId="{79F6DFDB-BB54-431C-AFFD-2217617A9DC7}" type="presOf" srcId="{39323995-784A-42C2-9417-1FA2DFE2BCA9}" destId="{80CF7814-37E2-4245-959A-1E56F33DDDA7}" srcOrd="0" destOrd="0" presId="urn:microsoft.com/office/officeart/2005/8/layout/hList1"/>
    <dgm:cxn modelId="{E568B7EE-61F2-4232-A5B6-2CBB869C8AAF}" type="presOf" srcId="{C883BC32-5928-447E-AFE7-8F472F4E510E}" destId="{E6B7AE94-B12D-4BD4-9575-E4FC24ED85CE}" srcOrd="0" destOrd="0" presId="urn:microsoft.com/office/officeart/2005/8/layout/hList1"/>
    <dgm:cxn modelId="{8AC8B800-8F6E-456C-ABB6-C8A07234A85E}" type="presParOf" srcId="{46295FEA-4F9B-42DB-91EE-F441E1C82C6D}" destId="{57D5E2BA-A1D0-4725-99B0-128173A7D066}" srcOrd="0" destOrd="0" presId="urn:microsoft.com/office/officeart/2005/8/layout/hList1"/>
    <dgm:cxn modelId="{4E568CC7-8BBB-4594-82EF-935ADB0C1A46}" type="presParOf" srcId="{57D5E2BA-A1D0-4725-99B0-128173A7D066}" destId="{8940EE17-0C21-4D43-8F8E-228727A91276}" srcOrd="0" destOrd="0" presId="urn:microsoft.com/office/officeart/2005/8/layout/hList1"/>
    <dgm:cxn modelId="{3FE51FA0-05C8-43B9-B62D-EEB1BE18683A}" type="presParOf" srcId="{57D5E2BA-A1D0-4725-99B0-128173A7D066}" destId="{80CF7814-37E2-4245-959A-1E56F33DDDA7}" srcOrd="1" destOrd="0" presId="urn:microsoft.com/office/officeart/2005/8/layout/hList1"/>
    <dgm:cxn modelId="{AFB24891-4787-47E0-B429-01EE296A1706}" type="presParOf" srcId="{46295FEA-4F9B-42DB-91EE-F441E1C82C6D}" destId="{4784BC7C-B1B3-4969-BB0E-4D56ED0C74DC}" srcOrd="1" destOrd="0" presId="urn:microsoft.com/office/officeart/2005/8/layout/hList1"/>
    <dgm:cxn modelId="{E67B029D-7F2E-4AFC-9575-33436FC1A373}" type="presParOf" srcId="{46295FEA-4F9B-42DB-91EE-F441E1C82C6D}" destId="{6BDE270C-1371-44BF-992C-32023FAFBDDC}" srcOrd="2" destOrd="0" presId="urn:microsoft.com/office/officeart/2005/8/layout/hList1"/>
    <dgm:cxn modelId="{4474ADC5-02A0-4BC5-853E-C4B36286BCD1}" type="presParOf" srcId="{6BDE270C-1371-44BF-992C-32023FAFBDDC}" destId="{D8D10064-0102-4FC5-B9A7-0BD4F695EA13}" srcOrd="0" destOrd="0" presId="urn:microsoft.com/office/officeart/2005/8/layout/hList1"/>
    <dgm:cxn modelId="{807F65D7-E8E4-441C-8122-8EFB5E5E2E82}" type="presParOf" srcId="{6BDE270C-1371-44BF-992C-32023FAFBDDC}" destId="{E6B7AE94-B12D-4BD4-9575-E4FC24ED85CE}" srcOrd="1" destOrd="0" presId="urn:microsoft.com/office/officeart/2005/8/layout/hList1"/>
    <dgm:cxn modelId="{09BD99E8-5E7D-4389-83F1-EE713EE24B0D}" type="presParOf" srcId="{46295FEA-4F9B-42DB-91EE-F441E1C82C6D}" destId="{E200601E-6F29-4035-B5FA-4E27812A1F7B}" srcOrd="3" destOrd="0" presId="urn:microsoft.com/office/officeart/2005/8/layout/hList1"/>
    <dgm:cxn modelId="{055E4B2B-F985-41F4-AF4E-45A730AB6ABE}" type="presParOf" srcId="{46295FEA-4F9B-42DB-91EE-F441E1C82C6D}" destId="{0E239925-38E4-438B-AB56-843BAB43A566}" srcOrd="4" destOrd="0" presId="urn:microsoft.com/office/officeart/2005/8/layout/hList1"/>
    <dgm:cxn modelId="{9E0BEEAF-4291-4BC9-B753-990B457B099F}" type="presParOf" srcId="{0E239925-38E4-438B-AB56-843BAB43A566}" destId="{A14DED28-6C14-4191-9C9A-B82B0919929F}" srcOrd="0" destOrd="0" presId="urn:microsoft.com/office/officeart/2005/8/layout/hList1"/>
    <dgm:cxn modelId="{D8DA1ECD-1E93-41EA-9A35-FEE38531A581}" type="presParOf" srcId="{0E239925-38E4-438B-AB56-843BAB43A566}" destId="{EBAF80CF-3C18-4AE3-BB63-0E00263AE1B4}" srcOrd="1" destOrd="0" presId="urn:microsoft.com/office/officeart/2005/8/layout/hList1"/>
    <dgm:cxn modelId="{7AF01BBA-F5B3-4F6A-B587-4509C52A2479}" type="presParOf" srcId="{46295FEA-4F9B-42DB-91EE-F441E1C82C6D}" destId="{5BB21CE5-D28D-4CDD-81BC-176DF7367BBA}" srcOrd="5" destOrd="0" presId="urn:microsoft.com/office/officeart/2005/8/layout/hList1"/>
    <dgm:cxn modelId="{1B6ED25C-60AC-4AE7-B972-B843DFCB521C}" type="presParOf" srcId="{46295FEA-4F9B-42DB-91EE-F441E1C82C6D}" destId="{CC3CAEBC-07AB-4B81-B392-2B10E40D798A}" srcOrd="6" destOrd="0" presId="urn:microsoft.com/office/officeart/2005/8/layout/hList1"/>
    <dgm:cxn modelId="{C836ACAD-4BF7-45AA-AFB3-D2291A1809C3}" type="presParOf" srcId="{CC3CAEBC-07AB-4B81-B392-2B10E40D798A}" destId="{7FE0E664-E652-430E-80D3-380793AD98F0}" srcOrd="0" destOrd="0" presId="urn:microsoft.com/office/officeart/2005/8/layout/hList1"/>
    <dgm:cxn modelId="{5D408B1B-78B9-4D00-803D-7380A1A5222F}" type="presParOf" srcId="{CC3CAEBC-07AB-4B81-B392-2B10E40D798A}" destId="{8FB71DEA-7928-4006-9EA4-B52012979B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79879-C6D1-4481-8F3D-C3C69EFB2362}" type="doc">
      <dgm:prSet loTypeId="urn:microsoft.com/office/officeart/2005/8/layout/hierarchy4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CEA918A-B58F-4C09-B220-A62722AC0350}">
      <dgm:prSet phldrT="[Texto]"/>
      <dgm:spPr/>
      <dgm:t>
        <a:bodyPr/>
        <a:lstStyle/>
        <a:p>
          <a:r>
            <a:rPr lang="pt-BR" dirty="0"/>
            <a:t>2022</a:t>
          </a:r>
        </a:p>
      </dgm:t>
    </dgm:pt>
    <dgm:pt modelId="{099F51F4-122E-4C15-9304-1B606909062D}" type="parTrans" cxnId="{15ACF470-A85E-40C9-AA84-F8A0E4667DBC}">
      <dgm:prSet/>
      <dgm:spPr/>
      <dgm:t>
        <a:bodyPr/>
        <a:lstStyle/>
        <a:p>
          <a:endParaRPr lang="pt-BR"/>
        </a:p>
      </dgm:t>
    </dgm:pt>
    <dgm:pt modelId="{382F817C-3A14-45F5-BA99-2AE0931C915E}" type="sibTrans" cxnId="{15ACF470-A85E-40C9-AA84-F8A0E4667DBC}">
      <dgm:prSet/>
      <dgm:spPr/>
      <dgm:t>
        <a:bodyPr/>
        <a:lstStyle/>
        <a:p>
          <a:endParaRPr lang="pt-BR"/>
        </a:p>
      </dgm:t>
    </dgm:pt>
    <dgm:pt modelId="{C0791943-6A03-42F1-8CE5-56A94AB659A9}">
      <dgm:prSet phldrT="[Texto]"/>
      <dgm:spPr/>
      <dgm:t>
        <a:bodyPr/>
        <a:lstStyle/>
        <a:p>
          <a:r>
            <a:rPr lang="pt-BR" dirty="0"/>
            <a:t>Reclamação</a:t>
          </a:r>
        </a:p>
        <a:p>
          <a:r>
            <a:rPr lang="pt-BR" dirty="0"/>
            <a:t>32</a:t>
          </a:r>
        </a:p>
      </dgm:t>
    </dgm:pt>
    <dgm:pt modelId="{0A35FDEA-5A78-4315-BAAE-250211D60763}" type="parTrans" cxnId="{F6C56EA2-ADEE-4B34-BDC0-9C92756C700E}">
      <dgm:prSet/>
      <dgm:spPr/>
      <dgm:t>
        <a:bodyPr/>
        <a:lstStyle/>
        <a:p>
          <a:endParaRPr lang="pt-BR"/>
        </a:p>
      </dgm:t>
    </dgm:pt>
    <dgm:pt modelId="{1D788B51-0290-413A-83B7-58F41AC93074}" type="sibTrans" cxnId="{F6C56EA2-ADEE-4B34-BDC0-9C92756C700E}">
      <dgm:prSet/>
      <dgm:spPr/>
      <dgm:t>
        <a:bodyPr/>
        <a:lstStyle/>
        <a:p>
          <a:endParaRPr lang="pt-BR"/>
        </a:p>
      </dgm:t>
    </dgm:pt>
    <dgm:pt modelId="{C7B0C290-1220-4029-B793-64A6598AB90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Programa Ceará Atleta Bolsa esporte:</a:t>
          </a:r>
        </a:p>
        <a:p>
          <a:pPr>
            <a:buNone/>
          </a:pPr>
          <a:r>
            <a:rPr lang="pt-BR" sz="1800" dirty="0"/>
            <a:t>- Falta de pagamento;</a:t>
          </a:r>
        </a:p>
        <a:p>
          <a:pPr>
            <a:buNone/>
          </a:pPr>
          <a:r>
            <a:rPr lang="pt-BR" sz="1800" dirty="0"/>
            <a:t>- Concessão de bolsas.</a:t>
          </a:r>
        </a:p>
      </dgm:t>
    </dgm:pt>
    <dgm:pt modelId="{9EE6F3CE-0AFB-4812-A799-A416D1526DE2}" type="parTrans" cxnId="{231ED6FD-1F30-42E0-BCF6-D977A0B4330F}">
      <dgm:prSet/>
      <dgm:spPr/>
      <dgm:t>
        <a:bodyPr/>
        <a:lstStyle/>
        <a:p>
          <a:endParaRPr lang="pt-BR"/>
        </a:p>
      </dgm:t>
    </dgm:pt>
    <dgm:pt modelId="{17C1D863-EB1A-406E-9FCE-F46615C5C7CB}" type="sibTrans" cxnId="{231ED6FD-1F30-42E0-BCF6-D977A0B4330F}">
      <dgm:prSet/>
      <dgm:spPr/>
      <dgm:t>
        <a:bodyPr/>
        <a:lstStyle/>
        <a:p>
          <a:endParaRPr lang="pt-BR"/>
        </a:p>
      </dgm:t>
    </dgm:pt>
    <dgm:pt modelId="{A1363CEB-BD69-44BD-B8BF-111D1D1A55EA}">
      <dgm:prSet phldrT="[Texto]" custT="1"/>
      <dgm:spPr/>
      <dgm:t>
        <a:bodyPr/>
        <a:lstStyle/>
        <a:p>
          <a:r>
            <a:rPr lang="pt-BR" sz="1800" b="1" dirty="0"/>
            <a:t>Eventos esportivos Socioculturais e Educacionais:</a:t>
          </a:r>
        </a:p>
        <a:p>
          <a:r>
            <a:rPr lang="pt-BR" sz="1800" dirty="0"/>
            <a:t>- Jogos escolares;</a:t>
          </a:r>
        </a:p>
        <a:p>
          <a:r>
            <a:rPr lang="pt-BR" sz="1800" dirty="0"/>
            <a:t>- Virada esportiva.</a:t>
          </a:r>
        </a:p>
      </dgm:t>
    </dgm:pt>
    <dgm:pt modelId="{0BC8D83E-74BB-4C5A-AE14-2F97F28F5FC2}" type="parTrans" cxnId="{5C5EC728-38D1-45D3-AB83-826060FD387B}">
      <dgm:prSet/>
      <dgm:spPr/>
      <dgm:t>
        <a:bodyPr/>
        <a:lstStyle/>
        <a:p>
          <a:endParaRPr lang="pt-BR"/>
        </a:p>
      </dgm:t>
    </dgm:pt>
    <dgm:pt modelId="{4468EA7C-0AA2-4208-92C2-9A030B54F97B}" type="sibTrans" cxnId="{5C5EC728-38D1-45D3-AB83-826060FD387B}">
      <dgm:prSet/>
      <dgm:spPr/>
      <dgm:t>
        <a:bodyPr/>
        <a:lstStyle/>
        <a:p>
          <a:endParaRPr lang="pt-BR"/>
        </a:p>
      </dgm:t>
    </dgm:pt>
    <dgm:pt modelId="{2AFD0553-4E2C-4935-8F63-8AD78E77694D}">
      <dgm:prSet phldrT="[Texto]"/>
      <dgm:spPr/>
      <dgm:t>
        <a:bodyPr/>
        <a:lstStyle/>
        <a:p>
          <a:r>
            <a:rPr lang="pt-BR" dirty="0"/>
            <a:t>Solicitação</a:t>
          </a:r>
        </a:p>
        <a:p>
          <a:r>
            <a:rPr lang="pt-BR" dirty="0"/>
            <a:t>28</a:t>
          </a:r>
        </a:p>
      </dgm:t>
    </dgm:pt>
    <dgm:pt modelId="{9243AFEF-1E12-4474-A369-9577BB41AE24}" type="parTrans" cxnId="{B93B544F-9CB9-4CD6-8DD8-E0FB9E8F77D9}">
      <dgm:prSet/>
      <dgm:spPr/>
      <dgm:t>
        <a:bodyPr/>
        <a:lstStyle/>
        <a:p>
          <a:endParaRPr lang="pt-BR"/>
        </a:p>
      </dgm:t>
    </dgm:pt>
    <dgm:pt modelId="{C1885E08-08C6-4BE6-A405-E368E9B1F0B9}" type="sibTrans" cxnId="{B93B544F-9CB9-4CD6-8DD8-E0FB9E8F77D9}">
      <dgm:prSet/>
      <dgm:spPr/>
      <dgm:t>
        <a:bodyPr/>
        <a:lstStyle/>
        <a:p>
          <a:endParaRPr lang="pt-BR"/>
        </a:p>
      </dgm:t>
    </dgm:pt>
    <dgm:pt modelId="{D1E124FF-587A-48AA-9457-75BCAFA44B23}">
      <dgm:prSet phldrT="[Texto]"/>
      <dgm:spPr/>
      <dgm:t>
        <a:bodyPr/>
        <a:lstStyle/>
        <a:p>
          <a:r>
            <a:rPr lang="pt-BR" b="1" dirty="0"/>
            <a:t>Incentivo ao esporte:</a:t>
          </a:r>
        </a:p>
        <a:p>
          <a:r>
            <a:rPr lang="pt-BR" dirty="0"/>
            <a:t>- Apoio financeiro e logístico;</a:t>
          </a:r>
        </a:p>
        <a:p>
          <a:r>
            <a:rPr lang="pt-BR" dirty="0"/>
            <a:t>- Material esportivo. </a:t>
          </a:r>
        </a:p>
      </dgm:t>
    </dgm:pt>
    <dgm:pt modelId="{EF7C7D3E-B75F-48BE-B56F-7265A89E60F1}" type="parTrans" cxnId="{DB1D9120-6554-4724-9C19-3178B0A488E3}">
      <dgm:prSet/>
      <dgm:spPr/>
      <dgm:t>
        <a:bodyPr/>
        <a:lstStyle/>
        <a:p>
          <a:endParaRPr lang="pt-BR"/>
        </a:p>
      </dgm:t>
    </dgm:pt>
    <dgm:pt modelId="{5D339B3C-41F3-4816-9FCC-876692205149}" type="sibTrans" cxnId="{DB1D9120-6554-4724-9C19-3178B0A488E3}">
      <dgm:prSet/>
      <dgm:spPr/>
      <dgm:t>
        <a:bodyPr/>
        <a:lstStyle/>
        <a:p>
          <a:endParaRPr lang="pt-BR"/>
        </a:p>
      </dgm:t>
    </dgm:pt>
    <dgm:pt modelId="{F0216782-82D3-48B6-8AF1-9F294463F75E}" type="pres">
      <dgm:prSet presAssocID="{52A79879-C6D1-4481-8F3D-C3C69EFB23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F665E7-17FD-4E03-A41B-88280431009A}" type="pres">
      <dgm:prSet presAssocID="{8CEA918A-B58F-4C09-B220-A62722AC0350}" presName="vertOne" presStyleCnt="0"/>
      <dgm:spPr/>
    </dgm:pt>
    <dgm:pt modelId="{1A34339F-6680-44C6-945D-470FBE706573}" type="pres">
      <dgm:prSet presAssocID="{8CEA918A-B58F-4C09-B220-A62722AC0350}" presName="txOne" presStyleLbl="node0" presStyleIdx="0" presStyleCnt="1">
        <dgm:presLayoutVars>
          <dgm:chPref val="3"/>
        </dgm:presLayoutVars>
      </dgm:prSet>
      <dgm:spPr/>
    </dgm:pt>
    <dgm:pt modelId="{D09E48FE-0191-486C-99B7-04496E7DB524}" type="pres">
      <dgm:prSet presAssocID="{8CEA918A-B58F-4C09-B220-A62722AC0350}" presName="parTransOne" presStyleCnt="0"/>
      <dgm:spPr/>
    </dgm:pt>
    <dgm:pt modelId="{94E263D4-97FD-46DB-A02E-29CEFD2BD7D3}" type="pres">
      <dgm:prSet presAssocID="{8CEA918A-B58F-4C09-B220-A62722AC0350}" presName="horzOne" presStyleCnt="0"/>
      <dgm:spPr/>
    </dgm:pt>
    <dgm:pt modelId="{717D903B-7875-4935-A747-7E1DC7F98EFE}" type="pres">
      <dgm:prSet presAssocID="{C0791943-6A03-42F1-8CE5-56A94AB659A9}" presName="vertTwo" presStyleCnt="0"/>
      <dgm:spPr/>
    </dgm:pt>
    <dgm:pt modelId="{6B48F9D5-029E-428E-9079-C5FD6134F18E}" type="pres">
      <dgm:prSet presAssocID="{C0791943-6A03-42F1-8CE5-56A94AB659A9}" presName="txTwo" presStyleLbl="node2" presStyleIdx="0" presStyleCnt="2">
        <dgm:presLayoutVars>
          <dgm:chPref val="3"/>
        </dgm:presLayoutVars>
      </dgm:prSet>
      <dgm:spPr/>
    </dgm:pt>
    <dgm:pt modelId="{E5C9B7EF-1AAE-4C3C-9963-6F7B7ED0ABDD}" type="pres">
      <dgm:prSet presAssocID="{C0791943-6A03-42F1-8CE5-56A94AB659A9}" presName="parTransTwo" presStyleCnt="0"/>
      <dgm:spPr/>
    </dgm:pt>
    <dgm:pt modelId="{6B0D0624-7A22-42DF-931F-0DFAD690431C}" type="pres">
      <dgm:prSet presAssocID="{C0791943-6A03-42F1-8CE5-56A94AB659A9}" presName="horzTwo" presStyleCnt="0"/>
      <dgm:spPr/>
    </dgm:pt>
    <dgm:pt modelId="{6CDDAE0E-ACC9-4533-9ABD-F5A8615029E0}" type="pres">
      <dgm:prSet presAssocID="{C7B0C290-1220-4029-B793-64A6598AB905}" presName="vertThree" presStyleCnt="0"/>
      <dgm:spPr/>
    </dgm:pt>
    <dgm:pt modelId="{A13D366E-2D92-45E7-9A45-B62EC252545B}" type="pres">
      <dgm:prSet presAssocID="{C7B0C290-1220-4029-B793-64A6598AB905}" presName="txThree" presStyleLbl="node3" presStyleIdx="0" presStyleCnt="3" custLinFactNeighborX="-36" custLinFactNeighborY="114">
        <dgm:presLayoutVars>
          <dgm:chPref val="3"/>
        </dgm:presLayoutVars>
      </dgm:prSet>
      <dgm:spPr/>
    </dgm:pt>
    <dgm:pt modelId="{43D656D2-4746-4B5B-BFAB-ACD6E505AC53}" type="pres">
      <dgm:prSet presAssocID="{C7B0C290-1220-4029-B793-64A6598AB905}" presName="horzThree" presStyleCnt="0"/>
      <dgm:spPr/>
    </dgm:pt>
    <dgm:pt modelId="{1C644DD6-001B-481A-849D-F1B54438CC93}" type="pres">
      <dgm:prSet presAssocID="{17C1D863-EB1A-406E-9FCE-F46615C5C7CB}" presName="sibSpaceThree" presStyleCnt="0"/>
      <dgm:spPr/>
    </dgm:pt>
    <dgm:pt modelId="{AF7D15DE-9A60-4FB5-93AA-A0B3B34B8158}" type="pres">
      <dgm:prSet presAssocID="{A1363CEB-BD69-44BD-B8BF-111D1D1A55EA}" presName="vertThree" presStyleCnt="0"/>
      <dgm:spPr/>
    </dgm:pt>
    <dgm:pt modelId="{193CC106-ACE5-4E09-9024-438B19DEA75A}" type="pres">
      <dgm:prSet presAssocID="{A1363CEB-BD69-44BD-B8BF-111D1D1A55EA}" presName="txThree" presStyleLbl="node3" presStyleIdx="1" presStyleCnt="3">
        <dgm:presLayoutVars>
          <dgm:chPref val="3"/>
        </dgm:presLayoutVars>
      </dgm:prSet>
      <dgm:spPr/>
    </dgm:pt>
    <dgm:pt modelId="{473688C2-B6AA-4DDB-BEFD-2DF80FFEE028}" type="pres">
      <dgm:prSet presAssocID="{A1363CEB-BD69-44BD-B8BF-111D1D1A55EA}" presName="horzThree" presStyleCnt="0"/>
      <dgm:spPr/>
    </dgm:pt>
    <dgm:pt modelId="{13A32508-0283-4605-BF43-852214889E8C}" type="pres">
      <dgm:prSet presAssocID="{1D788B51-0290-413A-83B7-58F41AC93074}" presName="sibSpaceTwo" presStyleCnt="0"/>
      <dgm:spPr/>
    </dgm:pt>
    <dgm:pt modelId="{C34318D9-C473-4621-B991-A5F10F1A1980}" type="pres">
      <dgm:prSet presAssocID="{2AFD0553-4E2C-4935-8F63-8AD78E77694D}" presName="vertTwo" presStyleCnt="0"/>
      <dgm:spPr/>
    </dgm:pt>
    <dgm:pt modelId="{4F567D71-D0F7-45D5-8A87-71B45C061A22}" type="pres">
      <dgm:prSet presAssocID="{2AFD0553-4E2C-4935-8F63-8AD78E77694D}" presName="txTwo" presStyleLbl="node2" presStyleIdx="1" presStyleCnt="2">
        <dgm:presLayoutVars>
          <dgm:chPref val="3"/>
        </dgm:presLayoutVars>
      </dgm:prSet>
      <dgm:spPr/>
    </dgm:pt>
    <dgm:pt modelId="{994D8EA1-CAD5-4FC6-B34D-A9B36B663D06}" type="pres">
      <dgm:prSet presAssocID="{2AFD0553-4E2C-4935-8F63-8AD78E77694D}" presName="parTransTwo" presStyleCnt="0"/>
      <dgm:spPr/>
    </dgm:pt>
    <dgm:pt modelId="{DE951C4D-6FD8-474D-859A-28F902B58A6F}" type="pres">
      <dgm:prSet presAssocID="{2AFD0553-4E2C-4935-8F63-8AD78E77694D}" presName="horzTwo" presStyleCnt="0"/>
      <dgm:spPr/>
    </dgm:pt>
    <dgm:pt modelId="{2B52CDE6-48E5-4CA2-A145-FB40800816D6}" type="pres">
      <dgm:prSet presAssocID="{D1E124FF-587A-48AA-9457-75BCAFA44B23}" presName="vertThree" presStyleCnt="0"/>
      <dgm:spPr/>
    </dgm:pt>
    <dgm:pt modelId="{8678B0F9-23D7-4892-9C67-A276C25623C4}" type="pres">
      <dgm:prSet presAssocID="{D1E124FF-587A-48AA-9457-75BCAFA44B23}" presName="txThree" presStyleLbl="node3" presStyleIdx="2" presStyleCnt="3">
        <dgm:presLayoutVars>
          <dgm:chPref val="3"/>
        </dgm:presLayoutVars>
      </dgm:prSet>
      <dgm:spPr/>
    </dgm:pt>
    <dgm:pt modelId="{C6D14519-F6E3-4665-B7C9-F78067B951D1}" type="pres">
      <dgm:prSet presAssocID="{D1E124FF-587A-48AA-9457-75BCAFA44B23}" presName="horzThree" presStyleCnt="0"/>
      <dgm:spPr/>
    </dgm:pt>
  </dgm:ptLst>
  <dgm:cxnLst>
    <dgm:cxn modelId="{DB1D9120-6554-4724-9C19-3178B0A488E3}" srcId="{2AFD0553-4E2C-4935-8F63-8AD78E77694D}" destId="{D1E124FF-587A-48AA-9457-75BCAFA44B23}" srcOrd="0" destOrd="0" parTransId="{EF7C7D3E-B75F-48BE-B56F-7265A89E60F1}" sibTransId="{5D339B3C-41F3-4816-9FCC-876692205149}"/>
    <dgm:cxn modelId="{5C5EC728-38D1-45D3-AB83-826060FD387B}" srcId="{C0791943-6A03-42F1-8CE5-56A94AB659A9}" destId="{A1363CEB-BD69-44BD-B8BF-111D1D1A55EA}" srcOrd="1" destOrd="0" parTransId="{0BC8D83E-74BB-4C5A-AE14-2F97F28F5FC2}" sibTransId="{4468EA7C-0AA2-4208-92C2-9A030B54F97B}"/>
    <dgm:cxn modelId="{F2389540-A492-43D5-B82C-DDA01BE2E50F}" type="presOf" srcId="{8CEA918A-B58F-4C09-B220-A62722AC0350}" destId="{1A34339F-6680-44C6-945D-470FBE706573}" srcOrd="0" destOrd="0" presId="urn:microsoft.com/office/officeart/2005/8/layout/hierarchy4"/>
    <dgm:cxn modelId="{7F9A035D-0CB5-4AED-8537-F268D25498EE}" type="presOf" srcId="{C7B0C290-1220-4029-B793-64A6598AB905}" destId="{A13D366E-2D92-45E7-9A45-B62EC252545B}" srcOrd="0" destOrd="0" presId="urn:microsoft.com/office/officeart/2005/8/layout/hierarchy4"/>
    <dgm:cxn modelId="{4C592F5D-FEC8-4851-9136-E6D36C84C9D3}" type="presOf" srcId="{C0791943-6A03-42F1-8CE5-56A94AB659A9}" destId="{6B48F9D5-029E-428E-9079-C5FD6134F18E}" srcOrd="0" destOrd="0" presId="urn:microsoft.com/office/officeart/2005/8/layout/hierarchy4"/>
    <dgm:cxn modelId="{B93B544F-9CB9-4CD6-8DD8-E0FB9E8F77D9}" srcId="{8CEA918A-B58F-4C09-B220-A62722AC0350}" destId="{2AFD0553-4E2C-4935-8F63-8AD78E77694D}" srcOrd="1" destOrd="0" parTransId="{9243AFEF-1E12-4474-A369-9577BB41AE24}" sibTransId="{C1885E08-08C6-4BE6-A405-E368E9B1F0B9}"/>
    <dgm:cxn modelId="{15ACF470-A85E-40C9-AA84-F8A0E4667DBC}" srcId="{52A79879-C6D1-4481-8F3D-C3C69EFB2362}" destId="{8CEA918A-B58F-4C09-B220-A62722AC0350}" srcOrd="0" destOrd="0" parTransId="{099F51F4-122E-4C15-9304-1B606909062D}" sibTransId="{382F817C-3A14-45F5-BA99-2AE0931C915E}"/>
    <dgm:cxn modelId="{F0099482-07EA-4072-91FE-A6EB3C44CF07}" type="presOf" srcId="{52A79879-C6D1-4481-8F3D-C3C69EFB2362}" destId="{F0216782-82D3-48B6-8AF1-9F294463F75E}" srcOrd="0" destOrd="0" presId="urn:microsoft.com/office/officeart/2005/8/layout/hierarchy4"/>
    <dgm:cxn modelId="{2D7CEC89-5DFF-4D90-A496-8F5DD5B1B3EC}" type="presOf" srcId="{D1E124FF-587A-48AA-9457-75BCAFA44B23}" destId="{8678B0F9-23D7-4892-9C67-A276C25623C4}" srcOrd="0" destOrd="0" presId="urn:microsoft.com/office/officeart/2005/8/layout/hierarchy4"/>
    <dgm:cxn modelId="{F6C56EA2-ADEE-4B34-BDC0-9C92756C700E}" srcId="{8CEA918A-B58F-4C09-B220-A62722AC0350}" destId="{C0791943-6A03-42F1-8CE5-56A94AB659A9}" srcOrd="0" destOrd="0" parTransId="{0A35FDEA-5A78-4315-BAAE-250211D60763}" sibTransId="{1D788B51-0290-413A-83B7-58F41AC93074}"/>
    <dgm:cxn modelId="{56360AC8-B995-4248-A041-09E2205B5805}" type="presOf" srcId="{A1363CEB-BD69-44BD-B8BF-111D1D1A55EA}" destId="{193CC106-ACE5-4E09-9024-438B19DEA75A}" srcOrd="0" destOrd="0" presId="urn:microsoft.com/office/officeart/2005/8/layout/hierarchy4"/>
    <dgm:cxn modelId="{069308EF-FF9A-493A-BC57-03D552FCDF3B}" type="presOf" srcId="{2AFD0553-4E2C-4935-8F63-8AD78E77694D}" destId="{4F567D71-D0F7-45D5-8A87-71B45C061A22}" srcOrd="0" destOrd="0" presId="urn:microsoft.com/office/officeart/2005/8/layout/hierarchy4"/>
    <dgm:cxn modelId="{231ED6FD-1F30-42E0-BCF6-D977A0B4330F}" srcId="{C0791943-6A03-42F1-8CE5-56A94AB659A9}" destId="{C7B0C290-1220-4029-B793-64A6598AB905}" srcOrd="0" destOrd="0" parTransId="{9EE6F3CE-0AFB-4812-A799-A416D1526DE2}" sibTransId="{17C1D863-EB1A-406E-9FCE-F46615C5C7CB}"/>
    <dgm:cxn modelId="{E6EFFAA0-0ED5-48E1-B01D-919471E818CD}" type="presParOf" srcId="{F0216782-82D3-48B6-8AF1-9F294463F75E}" destId="{ACF665E7-17FD-4E03-A41B-88280431009A}" srcOrd="0" destOrd="0" presId="urn:microsoft.com/office/officeart/2005/8/layout/hierarchy4"/>
    <dgm:cxn modelId="{C189098C-145A-43FF-8AC4-D0DC3B710DDF}" type="presParOf" srcId="{ACF665E7-17FD-4E03-A41B-88280431009A}" destId="{1A34339F-6680-44C6-945D-470FBE706573}" srcOrd="0" destOrd="0" presId="urn:microsoft.com/office/officeart/2005/8/layout/hierarchy4"/>
    <dgm:cxn modelId="{FD034A4E-53C1-4922-A8C9-22E03C8C12AA}" type="presParOf" srcId="{ACF665E7-17FD-4E03-A41B-88280431009A}" destId="{D09E48FE-0191-486C-99B7-04496E7DB524}" srcOrd="1" destOrd="0" presId="urn:microsoft.com/office/officeart/2005/8/layout/hierarchy4"/>
    <dgm:cxn modelId="{D73DB69F-CD4A-4809-9E00-62173847170F}" type="presParOf" srcId="{ACF665E7-17FD-4E03-A41B-88280431009A}" destId="{94E263D4-97FD-46DB-A02E-29CEFD2BD7D3}" srcOrd="2" destOrd="0" presId="urn:microsoft.com/office/officeart/2005/8/layout/hierarchy4"/>
    <dgm:cxn modelId="{734A39DA-5592-46ED-93AD-719FD167FB79}" type="presParOf" srcId="{94E263D4-97FD-46DB-A02E-29CEFD2BD7D3}" destId="{717D903B-7875-4935-A747-7E1DC7F98EFE}" srcOrd="0" destOrd="0" presId="urn:microsoft.com/office/officeart/2005/8/layout/hierarchy4"/>
    <dgm:cxn modelId="{3ED72A95-182C-4E98-AA02-B172C8B48099}" type="presParOf" srcId="{717D903B-7875-4935-A747-7E1DC7F98EFE}" destId="{6B48F9D5-029E-428E-9079-C5FD6134F18E}" srcOrd="0" destOrd="0" presId="urn:microsoft.com/office/officeart/2005/8/layout/hierarchy4"/>
    <dgm:cxn modelId="{ECEF0C8A-1274-498F-B261-C869E2970593}" type="presParOf" srcId="{717D903B-7875-4935-A747-7E1DC7F98EFE}" destId="{E5C9B7EF-1AAE-4C3C-9963-6F7B7ED0ABDD}" srcOrd="1" destOrd="0" presId="urn:microsoft.com/office/officeart/2005/8/layout/hierarchy4"/>
    <dgm:cxn modelId="{C2F45545-3508-43EE-876A-5F882847EA81}" type="presParOf" srcId="{717D903B-7875-4935-A747-7E1DC7F98EFE}" destId="{6B0D0624-7A22-42DF-931F-0DFAD690431C}" srcOrd="2" destOrd="0" presId="urn:microsoft.com/office/officeart/2005/8/layout/hierarchy4"/>
    <dgm:cxn modelId="{849A2E4F-B1E6-491A-9BF3-B0F761E3A662}" type="presParOf" srcId="{6B0D0624-7A22-42DF-931F-0DFAD690431C}" destId="{6CDDAE0E-ACC9-4533-9ABD-F5A8615029E0}" srcOrd="0" destOrd="0" presId="urn:microsoft.com/office/officeart/2005/8/layout/hierarchy4"/>
    <dgm:cxn modelId="{488E9B96-153A-42B7-A182-BD89A5F68E8E}" type="presParOf" srcId="{6CDDAE0E-ACC9-4533-9ABD-F5A8615029E0}" destId="{A13D366E-2D92-45E7-9A45-B62EC252545B}" srcOrd="0" destOrd="0" presId="urn:microsoft.com/office/officeart/2005/8/layout/hierarchy4"/>
    <dgm:cxn modelId="{3A48A10F-C76F-4CF3-A773-0B14ADCCD744}" type="presParOf" srcId="{6CDDAE0E-ACC9-4533-9ABD-F5A8615029E0}" destId="{43D656D2-4746-4B5B-BFAB-ACD6E505AC53}" srcOrd="1" destOrd="0" presId="urn:microsoft.com/office/officeart/2005/8/layout/hierarchy4"/>
    <dgm:cxn modelId="{082BB878-00A3-4168-A605-F9AC5F5425D3}" type="presParOf" srcId="{6B0D0624-7A22-42DF-931F-0DFAD690431C}" destId="{1C644DD6-001B-481A-849D-F1B54438CC93}" srcOrd="1" destOrd="0" presId="urn:microsoft.com/office/officeart/2005/8/layout/hierarchy4"/>
    <dgm:cxn modelId="{B8B93EC6-923B-4DA4-BBC9-A0E74070803B}" type="presParOf" srcId="{6B0D0624-7A22-42DF-931F-0DFAD690431C}" destId="{AF7D15DE-9A60-4FB5-93AA-A0B3B34B8158}" srcOrd="2" destOrd="0" presId="urn:microsoft.com/office/officeart/2005/8/layout/hierarchy4"/>
    <dgm:cxn modelId="{8E08BC26-0661-484C-84B4-D1514897E58C}" type="presParOf" srcId="{AF7D15DE-9A60-4FB5-93AA-A0B3B34B8158}" destId="{193CC106-ACE5-4E09-9024-438B19DEA75A}" srcOrd="0" destOrd="0" presId="urn:microsoft.com/office/officeart/2005/8/layout/hierarchy4"/>
    <dgm:cxn modelId="{3640AB93-A828-458C-9E85-460F2608D9F7}" type="presParOf" srcId="{AF7D15DE-9A60-4FB5-93AA-A0B3B34B8158}" destId="{473688C2-B6AA-4DDB-BEFD-2DF80FFEE028}" srcOrd="1" destOrd="0" presId="urn:microsoft.com/office/officeart/2005/8/layout/hierarchy4"/>
    <dgm:cxn modelId="{0FE84BE3-77EF-4E96-BB6B-F7485515A10A}" type="presParOf" srcId="{94E263D4-97FD-46DB-A02E-29CEFD2BD7D3}" destId="{13A32508-0283-4605-BF43-852214889E8C}" srcOrd="1" destOrd="0" presId="urn:microsoft.com/office/officeart/2005/8/layout/hierarchy4"/>
    <dgm:cxn modelId="{A20303A1-94FB-431F-9FE0-F2D138F6ECAE}" type="presParOf" srcId="{94E263D4-97FD-46DB-A02E-29CEFD2BD7D3}" destId="{C34318D9-C473-4621-B991-A5F10F1A1980}" srcOrd="2" destOrd="0" presId="urn:microsoft.com/office/officeart/2005/8/layout/hierarchy4"/>
    <dgm:cxn modelId="{567079D7-B7CA-4E7D-8A6C-D92C80076B5C}" type="presParOf" srcId="{C34318D9-C473-4621-B991-A5F10F1A1980}" destId="{4F567D71-D0F7-45D5-8A87-71B45C061A22}" srcOrd="0" destOrd="0" presId="urn:microsoft.com/office/officeart/2005/8/layout/hierarchy4"/>
    <dgm:cxn modelId="{267A3F31-D24D-4E19-820B-A038E6993706}" type="presParOf" srcId="{C34318D9-C473-4621-B991-A5F10F1A1980}" destId="{994D8EA1-CAD5-4FC6-B34D-A9B36B663D06}" srcOrd="1" destOrd="0" presId="urn:microsoft.com/office/officeart/2005/8/layout/hierarchy4"/>
    <dgm:cxn modelId="{2834D60D-C4B8-46E0-A298-469C78F2B0A9}" type="presParOf" srcId="{C34318D9-C473-4621-B991-A5F10F1A1980}" destId="{DE951C4D-6FD8-474D-859A-28F902B58A6F}" srcOrd="2" destOrd="0" presId="urn:microsoft.com/office/officeart/2005/8/layout/hierarchy4"/>
    <dgm:cxn modelId="{7412331A-713C-4215-830D-579635680957}" type="presParOf" srcId="{DE951C4D-6FD8-474D-859A-28F902B58A6F}" destId="{2B52CDE6-48E5-4CA2-A145-FB40800816D6}" srcOrd="0" destOrd="0" presId="urn:microsoft.com/office/officeart/2005/8/layout/hierarchy4"/>
    <dgm:cxn modelId="{52997F86-B1F4-404E-AB37-6E0B8F2CC736}" type="presParOf" srcId="{2B52CDE6-48E5-4CA2-A145-FB40800816D6}" destId="{8678B0F9-23D7-4892-9C67-A276C25623C4}" srcOrd="0" destOrd="0" presId="urn:microsoft.com/office/officeart/2005/8/layout/hierarchy4"/>
    <dgm:cxn modelId="{65CAACC2-96ED-4471-8399-063F393524E2}" type="presParOf" srcId="{2B52CDE6-48E5-4CA2-A145-FB40800816D6}" destId="{C6D14519-F6E3-4665-B7C9-F78067B951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79879-C6D1-4481-8F3D-C3C69EFB2362}" type="doc">
      <dgm:prSet loTypeId="urn:microsoft.com/office/officeart/2005/8/layout/hierarchy4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CEA918A-B58F-4C09-B220-A62722AC0350}">
      <dgm:prSet phldrT="[Texto]"/>
      <dgm:spPr/>
      <dgm:t>
        <a:bodyPr/>
        <a:lstStyle/>
        <a:p>
          <a:r>
            <a:rPr lang="pt-BR" dirty="0"/>
            <a:t>2023</a:t>
          </a:r>
        </a:p>
      </dgm:t>
    </dgm:pt>
    <dgm:pt modelId="{099F51F4-122E-4C15-9304-1B606909062D}" type="parTrans" cxnId="{15ACF470-A85E-40C9-AA84-F8A0E4667DBC}">
      <dgm:prSet/>
      <dgm:spPr/>
      <dgm:t>
        <a:bodyPr/>
        <a:lstStyle/>
        <a:p>
          <a:endParaRPr lang="pt-BR"/>
        </a:p>
      </dgm:t>
    </dgm:pt>
    <dgm:pt modelId="{382F817C-3A14-45F5-BA99-2AE0931C915E}" type="sibTrans" cxnId="{15ACF470-A85E-40C9-AA84-F8A0E4667DBC}">
      <dgm:prSet/>
      <dgm:spPr/>
      <dgm:t>
        <a:bodyPr/>
        <a:lstStyle/>
        <a:p>
          <a:endParaRPr lang="pt-BR"/>
        </a:p>
      </dgm:t>
    </dgm:pt>
    <dgm:pt modelId="{C0791943-6A03-42F1-8CE5-56A94AB659A9}">
      <dgm:prSet phldrT="[Texto]"/>
      <dgm:spPr/>
      <dgm:t>
        <a:bodyPr/>
        <a:lstStyle/>
        <a:p>
          <a:r>
            <a:rPr lang="pt-BR" dirty="0"/>
            <a:t>Reclamação</a:t>
          </a:r>
        </a:p>
        <a:p>
          <a:r>
            <a:rPr lang="pt-BR" dirty="0"/>
            <a:t>25</a:t>
          </a:r>
        </a:p>
      </dgm:t>
    </dgm:pt>
    <dgm:pt modelId="{0A35FDEA-5A78-4315-BAAE-250211D60763}" type="parTrans" cxnId="{F6C56EA2-ADEE-4B34-BDC0-9C92756C700E}">
      <dgm:prSet/>
      <dgm:spPr/>
      <dgm:t>
        <a:bodyPr/>
        <a:lstStyle/>
        <a:p>
          <a:endParaRPr lang="pt-BR"/>
        </a:p>
      </dgm:t>
    </dgm:pt>
    <dgm:pt modelId="{1D788B51-0290-413A-83B7-58F41AC93074}" type="sibTrans" cxnId="{F6C56EA2-ADEE-4B34-BDC0-9C92756C700E}">
      <dgm:prSet/>
      <dgm:spPr/>
      <dgm:t>
        <a:bodyPr/>
        <a:lstStyle/>
        <a:p>
          <a:endParaRPr lang="pt-BR"/>
        </a:p>
      </dgm:t>
    </dgm:pt>
    <dgm:pt modelId="{C7B0C290-1220-4029-B793-64A6598AB905}">
      <dgm:prSet phldrT="[Texto]" custT="1"/>
      <dgm:spPr/>
      <dgm:t>
        <a:bodyPr/>
        <a:lstStyle/>
        <a:p>
          <a:r>
            <a:rPr lang="pt-BR" sz="1800" b="1" dirty="0"/>
            <a:t>Programa Ceará Atleta Bolsa esporte</a:t>
          </a:r>
          <a:r>
            <a:rPr lang="pt-BR" sz="1800" dirty="0"/>
            <a:t>:</a:t>
          </a:r>
        </a:p>
        <a:p>
          <a:r>
            <a:rPr lang="pt-BR" sz="1800" dirty="0"/>
            <a:t>- Falta de pagamento.</a:t>
          </a:r>
        </a:p>
      </dgm:t>
    </dgm:pt>
    <dgm:pt modelId="{9EE6F3CE-0AFB-4812-A799-A416D1526DE2}" type="parTrans" cxnId="{231ED6FD-1F30-42E0-BCF6-D977A0B4330F}">
      <dgm:prSet/>
      <dgm:spPr/>
      <dgm:t>
        <a:bodyPr/>
        <a:lstStyle/>
        <a:p>
          <a:endParaRPr lang="pt-BR"/>
        </a:p>
      </dgm:t>
    </dgm:pt>
    <dgm:pt modelId="{17C1D863-EB1A-406E-9FCE-F46615C5C7CB}" type="sibTrans" cxnId="{231ED6FD-1F30-42E0-BCF6-D977A0B4330F}">
      <dgm:prSet/>
      <dgm:spPr/>
      <dgm:t>
        <a:bodyPr/>
        <a:lstStyle/>
        <a:p>
          <a:endParaRPr lang="pt-BR"/>
        </a:p>
      </dgm:t>
    </dgm:pt>
    <dgm:pt modelId="{A1363CEB-BD69-44BD-B8BF-111D1D1A55EA}">
      <dgm:prSet phldrT="[Texto]" custT="1"/>
      <dgm:spPr/>
      <dgm:t>
        <a:bodyPr/>
        <a:lstStyle/>
        <a:p>
          <a:r>
            <a:rPr lang="pt-BR" sz="1800" b="1" dirty="0"/>
            <a:t>Conduta inadequada de servidor/colaborador</a:t>
          </a:r>
          <a:r>
            <a:rPr lang="pt-BR" sz="1800" dirty="0"/>
            <a:t>:</a:t>
          </a:r>
        </a:p>
        <a:p>
          <a:r>
            <a:rPr lang="pt-BR" sz="1800" dirty="0"/>
            <a:t>- Tratamento indevido, desrespeitoso com o público. </a:t>
          </a:r>
        </a:p>
      </dgm:t>
    </dgm:pt>
    <dgm:pt modelId="{0BC8D83E-74BB-4C5A-AE14-2F97F28F5FC2}" type="parTrans" cxnId="{5C5EC728-38D1-45D3-AB83-826060FD387B}">
      <dgm:prSet/>
      <dgm:spPr/>
      <dgm:t>
        <a:bodyPr/>
        <a:lstStyle/>
        <a:p>
          <a:endParaRPr lang="pt-BR"/>
        </a:p>
      </dgm:t>
    </dgm:pt>
    <dgm:pt modelId="{4468EA7C-0AA2-4208-92C2-9A030B54F97B}" type="sibTrans" cxnId="{5C5EC728-38D1-45D3-AB83-826060FD387B}">
      <dgm:prSet/>
      <dgm:spPr/>
      <dgm:t>
        <a:bodyPr/>
        <a:lstStyle/>
        <a:p>
          <a:endParaRPr lang="pt-BR"/>
        </a:p>
      </dgm:t>
    </dgm:pt>
    <dgm:pt modelId="{2AFD0553-4E2C-4935-8F63-8AD78E77694D}">
      <dgm:prSet phldrT="[Texto]"/>
      <dgm:spPr/>
      <dgm:t>
        <a:bodyPr/>
        <a:lstStyle/>
        <a:p>
          <a:r>
            <a:rPr lang="pt-BR" dirty="0"/>
            <a:t>Solicitação</a:t>
          </a:r>
        </a:p>
        <a:p>
          <a:r>
            <a:rPr lang="pt-BR" dirty="0"/>
            <a:t>12</a:t>
          </a:r>
        </a:p>
      </dgm:t>
    </dgm:pt>
    <dgm:pt modelId="{9243AFEF-1E12-4474-A369-9577BB41AE24}" type="parTrans" cxnId="{B93B544F-9CB9-4CD6-8DD8-E0FB9E8F77D9}">
      <dgm:prSet/>
      <dgm:spPr/>
      <dgm:t>
        <a:bodyPr/>
        <a:lstStyle/>
        <a:p>
          <a:endParaRPr lang="pt-BR"/>
        </a:p>
      </dgm:t>
    </dgm:pt>
    <dgm:pt modelId="{C1885E08-08C6-4BE6-A405-E368E9B1F0B9}" type="sibTrans" cxnId="{B93B544F-9CB9-4CD6-8DD8-E0FB9E8F77D9}">
      <dgm:prSet/>
      <dgm:spPr/>
      <dgm:t>
        <a:bodyPr/>
        <a:lstStyle/>
        <a:p>
          <a:endParaRPr lang="pt-BR"/>
        </a:p>
      </dgm:t>
    </dgm:pt>
    <dgm:pt modelId="{D1E124FF-587A-48AA-9457-75BCAFA44B23}">
      <dgm:prSet phldrT="[Texto]"/>
      <dgm:spPr/>
      <dgm:t>
        <a:bodyPr/>
        <a:lstStyle/>
        <a:p>
          <a:r>
            <a:rPr lang="pt-BR" b="1" dirty="0"/>
            <a:t>Estrutura e funcionamento do órgão;</a:t>
          </a:r>
        </a:p>
        <a:p>
          <a:r>
            <a:rPr lang="pt-BR" b="1" dirty="0"/>
            <a:t>Eventos esportivos Socioculturais e Educacionais</a:t>
          </a:r>
        </a:p>
      </dgm:t>
    </dgm:pt>
    <dgm:pt modelId="{EF7C7D3E-B75F-48BE-B56F-7265A89E60F1}" type="parTrans" cxnId="{DB1D9120-6554-4724-9C19-3178B0A488E3}">
      <dgm:prSet/>
      <dgm:spPr/>
      <dgm:t>
        <a:bodyPr/>
        <a:lstStyle/>
        <a:p>
          <a:endParaRPr lang="pt-BR"/>
        </a:p>
      </dgm:t>
    </dgm:pt>
    <dgm:pt modelId="{5D339B3C-41F3-4816-9FCC-876692205149}" type="sibTrans" cxnId="{DB1D9120-6554-4724-9C19-3178B0A488E3}">
      <dgm:prSet/>
      <dgm:spPr/>
      <dgm:t>
        <a:bodyPr/>
        <a:lstStyle/>
        <a:p>
          <a:endParaRPr lang="pt-BR"/>
        </a:p>
      </dgm:t>
    </dgm:pt>
    <dgm:pt modelId="{F0216782-82D3-48B6-8AF1-9F294463F75E}" type="pres">
      <dgm:prSet presAssocID="{52A79879-C6D1-4481-8F3D-C3C69EFB23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F665E7-17FD-4E03-A41B-88280431009A}" type="pres">
      <dgm:prSet presAssocID="{8CEA918A-B58F-4C09-B220-A62722AC0350}" presName="vertOne" presStyleCnt="0"/>
      <dgm:spPr/>
    </dgm:pt>
    <dgm:pt modelId="{1A34339F-6680-44C6-945D-470FBE706573}" type="pres">
      <dgm:prSet presAssocID="{8CEA918A-B58F-4C09-B220-A62722AC0350}" presName="txOne" presStyleLbl="node0" presStyleIdx="0" presStyleCnt="1">
        <dgm:presLayoutVars>
          <dgm:chPref val="3"/>
        </dgm:presLayoutVars>
      </dgm:prSet>
      <dgm:spPr/>
    </dgm:pt>
    <dgm:pt modelId="{D09E48FE-0191-486C-99B7-04496E7DB524}" type="pres">
      <dgm:prSet presAssocID="{8CEA918A-B58F-4C09-B220-A62722AC0350}" presName="parTransOne" presStyleCnt="0"/>
      <dgm:spPr/>
    </dgm:pt>
    <dgm:pt modelId="{94E263D4-97FD-46DB-A02E-29CEFD2BD7D3}" type="pres">
      <dgm:prSet presAssocID="{8CEA918A-B58F-4C09-B220-A62722AC0350}" presName="horzOne" presStyleCnt="0"/>
      <dgm:spPr/>
    </dgm:pt>
    <dgm:pt modelId="{717D903B-7875-4935-A747-7E1DC7F98EFE}" type="pres">
      <dgm:prSet presAssocID="{C0791943-6A03-42F1-8CE5-56A94AB659A9}" presName="vertTwo" presStyleCnt="0"/>
      <dgm:spPr/>
    </dgm:pt>
    <dgm:pt modelId="{6B48F9D5-029E-428E-9079-C5FD6134F18E}" type="pres">
      <dgm:prSet presAssocID="{C0791943-6A03-42F1-8CE5-56A94AB659A9}" presName="txTwo" presStyleLbl="node2" presStyleIdx="0" presStyleCnt="2">
        <dgm:presLayoutVars>
          <dgm:chPref val="3"/>
        </dgm:presLayoutVars>
      </dgm:prSet>
      <dgm:spPr/>
    </dgm:pt>
    <dgm:pt modelId="{E5C9B7EF-1AAE-4C3C-9963-6F7B7ED0ABDD}" type="pres">
      <dgm:prSet presAssocID="{C0791943-6A03-42F1-8CE5-56A94AB659A9}" presName="parTransTwo" presStyleCnt="0"/>
      <dgm:spPr/>
    </dgm:pt>
    <dgm:pt modelId="{6B0D0624-7A22-42DF-931F-0DFAD690431C}" type="pres">
      <dgm:prSet presAssocID="{C0791943-6A03-42F1-8CE5-56A94AB659A9}" presName="horzTwo" presStyleCnt="0"/>
      <dgm:spPr/>
    </dgm:pt>
    <dgm:pt modelId="{6CDDAE0E-ACC9-4533-9ABD-F5A8615029E0}" type="pres">
      <dgm:prSet presAssocID="{C7B0C290-1220-4029-B793-64A6598AB905}" presName="vertThree" presStyleCnt="0"/>
      <dgm:spPr/>
    </dgm:pt>
    <dgm:pt modelId="{A13D366E-2D92-45E7-9A45-B62EC252545B}" type="pres">
      <dgm:prSet presAssocID="{C7B0C290-1220-4029-B793-64A6598AB905}" presName="txThree" presStyleLbl="node3" presStyleIdx="0" presStyleCnt="3" custLinFactNeighborX="-36" custLinFactNeighborY="114">
        <dgm:presLayoutVars>
          <dgm:chPref val="3"/>
        </dgm:presLayoutVars>
      </dgm:prSet>
      <dgm:spPr/>
    </dgm:pt>
    <dgm:pt modelId="{43D656D2-4746-4B5B-BFAB-ACD6E505AC53}" type="pres">
      <dgm:prSet presAssocID="{C7B0C290-1220-4029-B793-64A6598AB905}" presName="horzThree" presStyleCnt="0"/>
      <dgm:spPr/>
    </dgm:pt>
    <dgm:pt modelId="{1C644DD6-001B-481A-849D-F1B54438CC93}" type="pres">
      <dgm:prSet presAssocID="{17C1D863-EB1A-406E-9FCE-F46615C5C7CB}" presName="sibSpaceThree" presStyleCnt="0"/>
      <dgm:spPr/>
    </dgm:pt>
    <dgm:pt modelId="{AF7D15DE-9A60-4FB5-93AA-A0B3B34B8158}" type="pres">
      <dgm:prSet presAssocID="{A1363CEB-BD69-44BD-B8BF-111D1D1A55EA}" presName="vertThree" presStyleCnt="0"/>
      <dgm:spPr/>
    </dgm:pt>
    <dgm:pt modelId="{193CC106-ACE5-4E09-9024-438B19DEA75A}" type="pres">
      <dgm:prSet presAssocID="{A1363CEB-BD69-44BD-B8BF-111D1D1A55EA}" presName="txThree" presStyleLbl="node3" presStyleIdx="1" presStyleCnt="3">
        <dgm:presLayoutVars>
          <dgm:chPref val="3"/>
        </dgm:presLayoutVars>
      </dgm:prSet>
      <dgm:spPr/>
    </dgm:pt>
    <dgm:pt modelId="{473688C2-B6AA-4DDB-BEFD-2DF80FFEE028}" type="pres">
      <dgm:prSet presAssocID="{A1363CEB-BD69-44BD-B8BF-111D1D1A55EA}" presName="horzThree" presStyleCnt="0"/>
      <dgm:spPr/>
    </dgm:pt>
    <dgm:pt modelId="{13A32508-0283-4605-BF43-852214889E8C}" type="pres">
      <dgm:prSet presAssocID="{1D788B51-0290-413A-83B7-58F41AC93074}" presName="sibSpaceTwo" presStyleCnt="0"/>
      <dgm:spPr/>
    </dgm:pt>
    <dgm:pt modelId="{C34318D9-C473-4621-B991-A5F10F1A1980}" type="pres">
      <dgm:prSet presAssocID="{2AFD0553-4E2C-4935-8F63-8AD78E77694D}" presName="vertTwo" presStyleCnt="0"/>
      <dgm:spPr/>
    </dgm:pt>
    <dgm:pt modelId="{4F567D71-D0F7-45D5-8A87-71B45C061A22}" type="pres">
      <dgm:prSet presAssocID="{2AFD0553-4E2C-4935-8F63-8AD78E77694D}" presName="txTwo" presStyleLbl="node2" presStyleIdx="1" presStyleCnt="2">
        <dgm:presLayoutVars>
          <dgm:chPref val="3"/>
        </dgm:presLayoutVars>
      </dgm:prSet>
      <dgm:spPr/>
    </dgm:pt>
    <dgm:pt modelId="{994D8EA1-CAD5-4FC6-B34D-A9B36B663D06}" type="pres">
      <dgm:prSet presAssocID="{2AFD0553-4E2C-4935-8F63-8AD78E77694D}" presName="parTransTwo" presStyleCnt="0"/>
      <dgm:spPr/>
    </dgm:pt>
    <dgm:pt modelId="{DE951C4D-6FD8-474D-859A-28F902B58A6F}" type="pres">
      <dgm:prSet presAssocID="{2AFD0553-4E2C-4935-8F63-8AD78E77694D}" presName="horzTwo" presStyleCnt="0"/>
      <dgm:spPr/>
    </dgm:pt>
    <dgm:pt modelId="{2B52CDE6-48E5-4CA2-A145-FB40800816D6}" type="pres">
      <dgm:prSet presAssocID="{D1E124FF-587A-48AA-9457-75BCAFA44B23}" presName="vertThree" presStyleCnt="0"/>
      <dgm:spPr/>
    </dgm:pt>
    <dgm:pt modelId="{8678B0F9-23D7-4892-9C67-A276C25623C4}" type="pres">
      <dgm:prSet presAssocID="{D1E124FF-587A-48AA-9457-75BCAFA44B23}" presName="txThree" presStyleLbl="node3" presStyleIdx="2" presStyleCnt="3">
        <dgm:presLayoutVars>
          <dgm:chPref val="3"/>
        </dgm:presLayoutVars>
      </dgm:prSet>
      <dgm:spPr/>
    </dgm:pt>
    <dgm:pt modelId="{C6D14519-F6E3-4665-B7C9-F78067B951D1}" type="pres">
      <dgm:prSet presAssocID="{D1E124FF-587A-48AA-9457-75BCAFA44B23}" presName="horzThree" presStyleCnt="0"/>
      <dgm:spPr/>
    </dgm:pt>
  </dgm:ptLst>
  <dgm:cxnLst>
    <dgm:cxn modelId="{DB1D9120-6554-4724-9C19-3178B0A488E3}" srcId="{2AFD0553-4E2C-4935-8F63-8AD78E77694D}" destId="{D1E124FF-587A-48AA-9457-75BCAFA44B23}" srcOrd="0" destOrd="0" parTransId="{EF7C7D3E-B75F-48BE-B56F-7265A89E60F1}" sibTransId="{5D339B3C-41F3-4816-9FCC-876692205149}"/>
    <dgm:cxn modelId="{5C5EC728-38D1-45D3-AB83-826060FD387B}" srcId="{C0791943-6A03-42F1-8CE5-56A94AB659A9}" destId="{A1363CEB-BD69-44BD-B8BF-111D1D1A55EA}" srcOrd="1" destOrd="0" parTransId="{0BC8D83E-74BB-4C5A-AE14-2F97F28F5FC2}" sibTransId="{4468EA7C-0AA2-4208-92C2-9A030B54F97B}"/>
    <dgm:cxn modelId="{F2389540-A492-43D5-B82C-DDA01BE2E50F}" type="presOf" srcId="{8CEA918A-B58F-4C09-B220-A62722AC0350}" destId="{1A34339F-6680-44C6-945D-470FBE706573}" srcOrd="0" destOrd="0" presId="urn:microsoft.com/office/officeart/2005/8/layout/hierarchy4"/>
    <dgm:cxn modelId="{7F9A035D-0CB5-4AED-8537-F268D25498EE}" type="presOf" srcId="{C7B0C290-1220-4029-B793-64A6598AB905}" destId="{A13D366E-2D92-45E7-9A45-B62EC252545B}" srcOrd="0" destOrd="0" presId="urn:microsoft.com/office/officeart/2005/8/layout/hierarchy4"/>
    <dgm:cxn modelId="{4C592F5D-FEC8-4851-9136-E6D36C84C9D3}" type="presOf" srcId="{C0791943-6A03-42F1-8CE5-56A94AB659A9}" destId="{6B48F9D5-029E-428E-9079-C5FD6134F18E}" srcOrd="0" destOrd="0" presId="urn:microsoft.com/office/officeart/2005/8/layout/hierarchy4"/>
    <dgm:cxn modelId="{B93B544F-9CB9-4CD6-8DD8-E0FB9E8F77D9}" srcId="{8CEA918A-B58F-4C09-B220-A62722AC0350}" destId="{2AFD0553-4E2C-4935-8F63-8AD78E77694D}" srcOrd="1" destOrd="0" parTransId="{9243AFEF-1E12-4474-A369-9577BB41AE24}" sibTransId="{C1885E08-08C6-4BE6-A405-E368E9B1F0B9}"/>
    <dgm:cxn modelId="{15ACF470-A85E-40C9-AA84-F8A0E4667DBC}" srcId="{52A79879-C6D1-4481-8F3D-C3C69EFB2362}" destId="{8CEA918A-B58F-4C09-B220-A62722AC0350}" srcOrd="0" destOrd="0" parTransId="{099F51F4-122E-4C15-9304-1B606909062D}" sibTransId="{382F817C-3A14-45F5-BA99-2AE0931C915E}"/>
    <dgm:cxn modelId="{F0099482-07EA-4072-91FE-A6EB3C44CF07}" type="presOf" srcId="{52A79879-C6D1-4481-8F3D-C3C69EFB2362}" destId="{F0216782-82D3-48B6-8AF1-9F294463F75E}" srcOrd="0" destOrd="0" presId="urn:microsoft.com/office/officeart/2005/8/layout/hierarchy4"/>
    <dgm:cxn modelId="{2D7CEC89-5DFF-4D90-A496-8F5DD5B1B3EC}" type="presOf" srcId="{D1E124FF-587A-48AA-9457-75BCAFA44B23}" destId="{8678B0F9-23D7-4892-9C67-A276C25623C4}" srcOrd="0" destOrd="0" presId="urn:microsoft.com/office/officeart/2005/8/layout/hierarchy4"/>
    <dgm:cxn modelId="{F6C56EA2-ADEE-4B34-BDC0-9C92756C700E}" srcId="{8CEA918A-B58F-4C09-B220-A62722AC0350}" destId="{C0791943-6A03-42F1-8CE5-56A94AB659A9}" srcOrd="0" destOrd="0" parTransId="{0A35FDEA-5A78-4315-BAAE-250211D60763}" sibTransId="{1D788B51-0290-413A-83B7-58F41AC93074}"/>
    <dgm:cxn modelId="{56360AC8-B995-4248-A041-09E2205B5805}" type="presOf" srcId="{A1363CEB-BD69-44BD-B8BF-111D1D1A55EA}" destId="{193CC106-ACE5-4E09-9024-438B19DEA75A}" srcOrd="0" destOrd="0" presId="urn:microsoft.com/office/officeart/2005/8/layout/hierarchy4"/>
    <dgm:cxn modelId="{069308EF-FF9A-493A-BC57-03D552FCDF3B}" type="presOf" srcId="{2AFD0553-4E2C-4935-8F63-8AD78E77694D}" destId="{4F567D71-D0F7-45D5-8A87-71B45C061A22}" srcOrd="0" destOrd="0" presId="urn:microsoft.com/office/officeart/2005/8/layout/hierarchy4"/>
    <dgm:cxn modelId="{231ED6FD-1F30-42E0-BCF6-D977A0B4330F}" srcId="{C0791943-6A03-42F1-8CE5-56A94AB659A9}" destId="{C7B0C290-1220-4029-B793-64A6598AB905}" srcOrd="0" destOrd="0" parTransId="{9EE6F3CE-0AFB-4812-A799-A416D1526DE2}" sibTransId="{17C1D863-EB1A-406E-9FCE-F46615C5C7CB}"/>
    <dgm:cxn modelId="{E6EFFAA0-0ED5-48E1-B01D-919471E818CD}" type="presParOf" srcId="{F0216782-82D3-48B6-8AF1-9F294463F75E}" destId="{ACF665E7-17FD-4E03-A41B-88280431009A}" srcOrd="0" destOrd="0" presId="urn:microsoft.com/office/officeart/2005/8/layout/hierarchy4"/>
    <dgm:cxn modelId="{C189098C-145A-43FF-8AC4-D0DC3B710DDF}" type="presParOf" srcId="{ACF665E7-17FD-4E03-A41B-88280431009A}" destId="{1A34339F-6680-44C6-945D-470FBE706573}" srcOrd="0" destOrd="0" presId="urn:microsoft.com/office/officeart/2005/8/layout/hierarchy4"/>
    <dgm:cxn modelId="{FD034A4E-53C1-4922-A8C9-22E03C8C12AA}" type="presParOf" srcId="{ACF665E7-17FD-4E03-A41B-88280431009A}" destId="{D09E48FE-0191-486C-99B7-04496E7DB524}" srcOrd="1" destOrd="0" presId="urn:microsoft.com/office/officeart/2005/8/layout/hierarchy4"/>
    <dgm:cxn modelId="{D73DB69F-CD4A-4809-9E00-62173847170F}" type="presParOf" srcId="{ACF665E7-17FD-4E03-A41B-88280431009A}" destId="{94E263D4-97FD-46DB-A02E-29CEFD2BD7D3}" srcOrd="2" destOrd="0" presId="urn:microsoft.com/office/officeart/2005/8/layout/hierarchy4"/>
    <dgm:cxn modelId="{734A39DA-5592-46ED-93AD-719FD167FB79}" type="presParOf" srcId="{94E263D4-97FD-46DB-A02E-29CEFD2BD7D3}" destId="{717D903B-7875-4935-A747-7E1DC7F98EFE}" srcOrd="0" destOrd="0" presId="urn:microsoft.com/office/officeart/2005/8/layout/hierarchy4"/>
    <dgm:cxn modelId="{3ED72A95-182C-4E98-AA02-B172C8B48099}" type="presParOf" srcId="{717D903B-7875-4935-A747-7E1DC7F98EFE}" destId="{6B48F9D5-029E-428E-9079-C5FD6134F18E}" srcOrd="0" destOrd="0" presId="urn:microsoft.com/office/officeart/2005/8/layout/hierarchy4"/>
    <dgm:cxn modelId="{ECEF0C8A-1274-498F-B261-C869E2970593}" type="presParOf" srcId="{717D903B-7875-4935-A747-7E1DC7F98EFE}" destId="{E5C9B7EF-1AAE-4C3C-9963-6F7B7ED0ABDD}" srcOrd="1" destOrd="0" presId="urn:microsoft.com/office/officeart/2005/8/layout/hierarchy4"/>
    <dgm:cxn modelId="{C2F45545-3508-43EE-876A-5F882847EA81}" type="presParOf" srcId="{717D903B-7875-4935-A747-7E1DC7F98EFE}" destId="{6B0D0624-7A22-42DF-931F-0DFAD690431C}" srcOrd="2" destOrd="0" presId="urn:microsoft.com/office/officeart/2005/8/layout/hierarchy4"/>
    <dgm:cxn modelId="{849A2E4F-B1E6-491A-9BF3-B0F761E3A662}" type="presParOf" srcId="{6B0D0624-7A22-42DF-931F-0DFAD690431C}" destId="{6CDDAE0E-ACC9-4533-9ABD-F5A8615029E0}" srcOrd="0" destOrd="0" presId="urn:microsoft.com/office/officeart/2005/8/layout/hierarchy4"/>
    <dgm:cxn modelId="{488E9B96-153A-42B7-A182-BD89A5F68E8E}" type="presParOf" srcId="{6CDDAE0E-ACC9-4533-9ABD-F5A8615029E0}" destId="{A13D366E-2D92-45E7-9A45-B62EC252545B}" srcOrd="0" destOrd="0" presId="urn:microsoft.com/office/officeart/2005/8/layout/hierarchy4"/>
    <dgm:cxn modelId="{3A48A10F-C76F-4CF3-A773-0B14ADCCD744}" type="presParOf" srcId="{6CDDAE0E-ACC9-4533-9ABD-F5A8615029E0}" destId="{43D656D2-4746-4B5B-BFAB-ACD6E505AC53}" srcOrd="1" destOrd="0" presId="urn:microsoft.com/office/officeart/2005/8/layout/hierarchy4"/>
    <dgm:cxn modelId="{082BB878-00A3-4168-A605-F9AC5F5425D3}" type="presParOf" srcId="{6B0D0624-7A22-42DF-931F-0DFAD690431C}" destId="{1C644DD6-001B-481A-849D-F1B54438CC93}" srcOrd="1" destOrd="0" presId="urn:microsoft.com/office/officeart/2005/8/layout/hierarchy4"/>
    <dgm:cxn modelId="{B8B93EC6-923B-4DA4-BBC9-A0E74070803B}" type="presParOf" srcId="{6B0D0624-7A22-42DF-931F-0DFAD690431C}" destId="{AF7D15DE-9A60-4FB5-93AA-A0B3B34B8158}" srcOrd="2" destOrd="0" presId="urn:microsoft.com/office/officeart/2005/8/layout/hierarchy4"/>
    <dgm:cxn modelId="{8E08BC26-0661-484C-84B4-D1514897E58C}" type="presParOf" srcId="{AF7D15DE-9A60-4FB5-93AA-A0B3B34B8158}" destId="{193CC106-ACE5-4E09-9024-438B19DEA75A}" srcOrd="0" destOrd="0" presId="urn:microsoft.com/office/officeart/2005/8/layout/hierarchy4"/>
    <dgm:cxn modelId="{3640AB93-A828-458C-9E85-460F2608D9F7}" type="presParOf" srcId="{AF7D15DE-9A60-4FB5-93AA-A0B3B34B8158}" destId="{473688C2-B6AA-4DDB-BEFD-2DF80FFEE028}" srcOrd="1" destOrd="0" presId="urn:microsoft.com/office/officeart/2005/8/layout/hierarchy4"/>
    <dgm:cxn modelId="{0FE84BE3-77EF-4E96-BB6B-F7485515A10A}" type="presParOf" srcId="{94E263D4-97FD-46DB-A02E-29CEFD2BD7D3}" destId="{13A32508-0283-4605-BF43-852214889E8C}" srcOrd="1" destOrd="0" presId="urn:microsoft.com/office/officeart/2005/8/layout/hierarchy4"/>
    <dgm:cxn modelId="{A20303A1-94FB-431F-9FE0-F2D138F6ECAE}" type="presParOf" srcId="{94E263D4-97FD-46DB-A02E-29CEFD2BD7D3}" destId="{C34318D9-C473-4621-B991-A5F10F1A1980}" srcOrd="2" destOrd="0" presId="urn:microsoft.com/office/officeart/2005/8/layout/hierarchy4"/>
    <dgm:cxn modelId="{567079D7-B7CA-4E7D-8A6C-D92C80076B5C}" type="presParOf" srcId="{C34318D9-C473-4621-B991-A5F10F1A1980}" destId="{4F567D71-D0F7-45D5-8A87-71B45C061A22}" srcOrd="0" destOrd="0" presId="urn:microsoft.com/office/officeart/2005/8/layout/hierarchy4"/>
    <dgm:cxn modelId="{267A3F31-D24D-4E19-820B-A038E6993706}" type="presParOf" srcId="{C34318D9-C473-4621-B991-A5F10F1A1980}" destId="{994D8EA1-CAD5-4FC6-B34D-A9B36B663D06}" srcOrd="1" destOrd="0" presId="urn:microsoft.com/office/officeart/2005/8/layout/hierarchy4"/>
    <dgm:cxn modelId="{2834D60D-C4B8-46E0-A298-469C78F2B0A9}" type="presParOf" srcId="{C34318D9-C473-4621-B991-A5F10F1A1980}" destId="{DE951C4D-6FD8-474D-859A-28F902B58A6F}" srcOrd="2" destOrd="0" presId="urn:microsoft.com/office/officeart/2005/8/layout/hierarchy4"/>
    <dgm:cxn modelId="{7412331A-713C-4215-830D-579635680957}" type="presParOf" srcId="{DE951C4D-6FD8-474D-859A-28F902B58A6F}" destId="{2B52CDE6-48E5-4CA2-A145-FB40800816D6}" srcOrd="0" destOrd="0" presId="urn:microsoft.com/office/officeart/2005/8/layout/hierarchy4"/>
    <dgm:cxn modelId="{52997F86-B1F4-404E-AB37-6E0B8F2CC736}" type="presParOf" srcId="{2B52CDE6-48E5-4CA2-A145-FB40800816D6}" destId="{8678B0F9-23D7-4892-9C67-A276C25623C4}" srcOrd="0" destOrd="0" presId="urn:microsoft.com/office/officeart/2005/8/layout/hierarchy4"/>
    <dgm:cxn modelId="{65CAACC2-96ED-4471-8399-063F393524E2}" type="presParOf" srcId="{2B52CDE6-48E5-4CA2-A145-FB40800816D6}" destId="{C6D14519-F6E3-4665-B7C9-F78067B951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25A9C-9FB2-4F79-A1CD-D927738A5A5F}" type="doc">
      <dgm:prSet loTypeId="urn:microsoft.com/office/officeart/2005/8/layout/hierarchy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29B901BE-4B48-4549-BECA-605247AFEA22}">
      <dgm:prSet phldrT="[Texto]"/>
      <dgm:spPr/>
      <dgm:t>
        <a:bodyPr/>
        <a:lstStyle/>
        <a:p>
          <a:r>
            <a:rPr lang="pt-BR" dirty="0"/>
            <a:t>Prazo/tempo de resposta</a:t>
          </a:r>
        </a:p>
      </dgm:t>
    </dgm:pt>
    <dgm:pt modelId="{1F8F3FF8-5A3D-4C00-B63E-65C324513DB2}" type="parTrans" cxnId="{847B24ED-E503-4B34-A8AC-571E7C1211B0}">
      <dgm:prSet/>
      <dgm:spPr/>
      <dgm:t>
        <a:bodyPr/>
        <a:lstStyle/>
        <a:p>
          <a:endParaRPr lang="pt-BR"/>
        </a:p>
      </dgm:t>
    </dgm:pt>
    <dgm:pt modelId="{8DA2E8E0-02C8-44EA-8674-677AF0FD7D71}" type="sibTrans" cxnId="{847B24ED-E503-4B34-A8AC-571E7C1211B0}">
      <dgm:prSet/>
      <dgm:spPr/>
      <dgm:t>
        <a:bodyPr/>
        <a:lstStyle/>
        <a:p>
          <a:endParaRPr lang="pt-BR"/>
        </a:p>
      </dgm:t>
    </dgm:pt>
    <dgm:pt modelId="{0FB6271C-67D2-4BAF-BBE9-97A5B52BC1FB}">
      <dgm:prSet phldrT="[Texto]"/>
      <dgm:spPr/>
      <dgm:t>
        <a:bodyPr/>
        <a:lstStyle/>
        <a:p>
          <a:r>
            <a:rPr lang="pt-BR" dirty="0"/>
            <a:t>Proposta de Melhoria</a:t>
          </a:r>
        </a:p>
      </dgm:t>
    </dgm:pt>
    <dgm:pt modelId="{5D43B5E4-B4B4-47FA-9C0C-1897DFE057E3}" type="parTrans" cxnId="{10A6901E-3CA8-43BA-9DD3-C71F54F48AB0}">
      <dgm:prSet/>
      <dgm:spPr/>
      <dgm:t>
        <a:bodyPr/>
        <a:lstStyle/>
        <a:p>
          <a:endParaRPr lang="pt-BR"/>
        </a:p>
      </dgm:t>
    </dgm:pt>
    <dgm:pt modelId="{68FC4676-736F-4360-8E4B-CCD8CB2A4E14}" type="sibTrans" cxnId="{10A6901E-3CA8-43BA-9DD3-C71F54F48AB0}">
      <dgm:prSet/>
      <dgm:spPr/>
      <dgm:t>
        <a:bodyPr/>
        <a:lstStyle/>
        <a:p>
          <a:endParaRPr lang="pt-BR"/>
        </a:p>
      </dgm:t>
    </dgm:pt>
    <dgm:pt modelId="{3C547B8A-B469-40D4-93CD-F8C640628C8F}">
      <dgm:prSet phldrT="[Texto]"/>
      <dgm:spPr/>
      <dgm:t>
        <a:bodyPr/>
        <a:lstStyle/>
        <a:p>
          <a:r>
            <a:rPr lang="pt-BR" i="1" dirty="0"/>
            <a:t>Retorno por ligação no dia seguinte para relatar se o órgão respondeu</a:t>
          </a:r>
        </a:p>
      </dgm:t>
    </dgm:pt>
    <dgm:pt modelId="{9CEB10FA-5636-474A-83BF-F1DA0F0088E2}" type="parTrans" cxnId="{F3781A21-1757-49C4-B4C7-4A5FBA64D271}">
      <dgm:prSet/>
      <dgm:spPr/>
      <dgm:t>
        <a:bodyPr/>
        <a:lstStyle/>
        <a:p>
          <a:endParaRPr lang="pt-BR"/>
        </a:p>
      </dgm:t>
    </dgm:pt>
    <dgm:pt modelId="{4467E0D5-60A0-467D-9C7B-9CB2C358407E}" type="sibTrans" cxnId="{F3781A21-1757-49C4-B4C7-4A5FBA64D271}">
      <dgm:prSet/>
      <dgm:spPr/>
      <dgm:t>
        <a:bodyPr/>
        <a:lstStyle/>
        <a:p>
          <a:endParaRPr lang="pt-BR"/>
        </a:p>
      </dgm:t>
    </dgm:pt>
    <dgm:pt modelId="{8B71B32E-9981-472E-A85C-ABD9B7F41A77}">
      <dgm:prSet phldrT="[Texto]"/>
      <dgm:spPr/>
      <dgm:t>
        <a:bodyPr/>
        <a:lstStyle/>
        <a:p>
          <a:r>
            <a:rPr lang="pt-BR" i="1" dirty="0"/>
            <a:t>Atendimento por WhatsApp, pois todos utilizam esse aplicativo</a:t>
          </a:r>
        </a:p>
      </dgm:t>
    </dgm:pt>
    <dgm:pt modelId="{567E831C-655C-4BD3-8791-3C9DAE62E7B1}" type="parTrans" cxnId="{B48E0B9A-81E4-44CA-8A51-90ECB7F3A47C}">
      <dgm:prSet/>
      <dgm:spPr/>
      <dgm:t>
        <a:bodyPr/>
        <a:lstStyle/>
        <a:p>
          <a:endParaRPr lang="pt-BR"/>
        </a:p>
      </dgm:t>
    </dgm:pt>
    <dgm:pt modelId="{E3C6642E-5A19-4966-9C98-DA5D55C76145}" type="sibTrans" cxnId="{B48E0B9A-81E4-44CA-8A51-90ECB7F3A47C}">
      <dgm:prSet/>
      <dgm:spPr/>
      <dgm:t>
        <a:bodyPr/>
        <a:lstStyle/>
        <a:p>
          <a:endParaRPr lang="pt-BR"/>
        </a:p>
      </dgm:t>
    </dgm:pt>
    <dgm:pt modelId="{063F8788-50EE-45FA-B9A9-7BD8077440C7}">
      <dgm:prSet/>
      <dgm:spPr/>
      <dgm:t>
        <a:bodyPr/>
        <a:lstStyle/>
        <a:p>
          <a:r>
            <a:rPr lang="pt-BR" dirty="0"/>
            <a:t>Acompanhamento e Apuração</a:t>
          </a:r>
        </a:p>
      </dgm:t>
    </dgm:pt>
    <dgm:pt modelId="{5E844368-0BA3-453D-8541-A2F4F249716A}" type="parTrans" cxnId="{97286F07-B502-497C-85DA-9AE39E92A190}">
      <dgm:prSet/>
      <dgm:spPr/>
      <dgm:t>
        <a:bodyPr/>
        <a:lstStyle/>
        <a:p>
          <a:endParaRPr lang="pt-BR"/>
        </a:p>
      </dgm:t>
    </dgm:pt>
    <dgm:pt modelId="{01D55305-9D94-4ACF-B979-0BA8A88ED233}" type="sibTrans" cxnId="{97286F07-B502-497C-85DA-9AE39E92A190}">
      <dgm:prSet/>
      <dgm:spPr/>
      <dgm:t>
        <a:bodyPr/>
        <a:lstStyle/>
        <a:p>
          <a:endParaRPr lang="pt-BR"/>
        </a:p>
      </dgm:t>
    </dgm:pt>
    <dgm:pt modelId="{49555DC9-5CD0-4E7B-8026-ACCE916A1971}">
      <dgm:prSet/>
      <dgm:spPr/>
      <dgm:t>
        <a:bodyPr/>
        <a:lstStyle/>
        <a:p>
          <a:r>
            <a:rPr lang="pt-BR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Poderia ser mais responsáveis de procurar a fundo o problema do cidadão</a:t>
          </a:r>
          <a:endParaRPr lang="pt-BR" dirty="0"/>
        </a:p>
      </dgm:t>
    </dgm:pt>
    <dgm:pt modelId="{FAE86503-3455-485D-9F85-4365CAC7950E}" type="parTrans" cxnId="{3978152B-9699-49B0-81EB-A9C99D5E67C5}">
      <dgm:prSet/>
      <dgm:spPr/>
      <dgm:t>
        <a:bodyPr/>
        <a:lstStyle/>
        <a:p>
          <a:endParaRPr lang="pt-BR"/>
        </a:p>
      </dgm:t>
    </dgm:pt>
    <dgm:pt modelId="{108E758D-77D7-4ADA-A324-2E387A520850}" type="sibTrans" cxnId="{3978152B-9699-49B0-81EB-A9C99D5E67C5}">
      <dgm:prSet/>
      <dgm:spPr/>
      <dgm:t>
        <a:bodyPr/>
        <a:lstStyle/>
        <a:p>
          <a:endParaRPr lang="pt-BR"/>
        </a:p>
      </dgm:t>
    </dgm:pt>
    <dgm:pt modelId="{9B849F30-9542-4226-8A2D-EE35021731F4}">
      <dgm:prSet/>
      <dgm:spPr/>
      <dgm:t>
        <a:bodyPr/>
        <a:lstStyle/>
        <a:p>
          <a:r>
            <a:rPr lang="pt-BR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Direcionar a demanda para quem possa resolver de imediato e com agilidade</a:t>
          </a:r>
          <a:endParaRPr lang="pt-BR"/>
        </a:p>
      </dgm:t>
    </dgm:pt>
    <dgm:pt modelId="{3F2214EA-4A7F-4EFE-B321-0A6FE9E55619}" type="parTrans" cxnId="{275BB5E8-A1EB-4B7F-B0CE-4D6EFB395060}">
      <dgm:prSet/>
      <dgm:spPr/>
      <dgm:t>
        <a:bodyPr/>
        <a:lstStyle/>
        <a:p>
          <a:endParaRPr lang="pt-BR"/>
        </a:p>
      </dgm:t>
    </dgm:pt>
    <dgm:pt modelId="{2521EBE1-EA91-4B6E-9BFF-56B46BD62765}" type="sibTrans" cxnId="{275BB5E8-A1EB-4B7F-B0CE-4D6EFB395060}">
      <dgm:prSet/>
      <dgm:spPr/>
      <dgm:t>
        <a:bodyPr/>
        <a:lstStyle/>
        <a:p>
          <a:endParaRPr lang="pt-BR"/>
        </a:p>
      </dgm:t>
    </dgm:pt>
    <dgm:pt modelId="{992FC5A7-8391-476D-BD75-DF4A6DC26930}">
      <dgm:prSet/>
      <dgm:spPr/>
      <dgm:t>
        <a:bodyPr/>
        <a:lstStyle/>
        <a:p>
          <a:r>
            <a:rPr lang="pt-BR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Diminuir o tempo de resposta</a:t>
          </a:r>
          <a:endParaRPr lang="pt-BR" dirty="0"/>
        </a:p>
      </dgm:t>
    </dgm:pt>
    <dgm:pt modelId="{D7F9B7D6-788E-47F7-89C9-DC1CD0467F5A}" type="parTrans" cxnId="{05D5C65C-EB46-4145-AFEF-16DA7DDAC495}">
      <dgm:prSet/>
      <dgm:spPr/>
      <dgm:t>
        <a:bodyPr/>
        <a:lstStyle/>
        <a:p>
          <a:endParaRPr lang="pt-BR"/>
        </a:p>
      </dgm:t>
    </dgm:pt>
    <dgm:pt modelId="{5A885825-6405-4B14-BB57-6E74F0328E05}" type="sibTrans" cxnId="{05D5C65C-EB46-4145-AFEF-16DA7DDAC495}">
      <dgm:prSet/>
      <dgm:spPr/>
      <dgm:t>
        <a:bodyPr/>
        <a:lstStyle/>
        <a:p>
          <a:endParaRPr lang="pt-BR"/>
        </a:p>
      </dgm:t>
    </dgm:pt>
    <dgm:pt modelId="{63C08951-B2EB-4296-9827-5A59EB100776}">
      <dgm:prSet/>
      <dgm:spPr/>
      <dgm:t>
        <a:bodyPr/>
        <a:lstStyle/>
        <a:p>
          <a:r>
            <a:rPr lang="pt-BR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Sanar a morosidade nas demandas</a:t>
          </a:r>
          <a:endParaRPr lang="pt-BR"/>
        </a:p>
      </dgm:t>
    </dgm:pt>
    <dgm:pt modelId="{8BDA5A3C-5388-46EE-86A3-F0783B887CB0}" type="parTrans" cxnId="{E3588C13-5765-4696-8547-3CBF38163FE8}">
      <dgm:prSet/>
      <dgm:spPr/>
      <dgm:t>
        <a:bodyPr/>
        <a:lstStyle/>
        <a:p>
          <a:endParaRPr lang="pt-BR"/>
        </a:p>
      </dgm:t>
    </dgm:pt>
    <dgm:pt modelId="{031CBDE1-95E9-4DA1-99E4-D65DFA8B0B2B}" type="sibTrans" cxnId="{E3588C13-5765-4696-8547-3CBF38163FE8}">
      <dgm:prSet/>
      <dgm:spPr/>
      <dgm:t>
        <a:bodyPr/>
        <a:lstStyle/>
        <a:p>
          <a:endParaRPr lang="pt-BR"/>
        </a:p>
      </dgm:t>
    </dgm:pt>
    <dgm:pt modelId="{9E4B045A-E3AE-47E1-A44E-3727EF07A96F}" type="pres">
      <dgm:prSet presAssocID="{E9925A9C-9FB2-4F79-A1CD-D927738A5A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E52236-0EB6-411A-9362-C01465A5B4E0}" type="pres">
      <dgm:prSet presAssocID="{29B901BE-4B48-4549-BECA-605247AFEA22}" presName="root" presStyleCnt="0"/>
      <dgm:spPr/>
    </dgm:pt>
    <dgm:pt modelId="{B7E7932D-82D8-4793-9EB2-48766D41B54B}" type="pres">
      <dgm:prSet presAssocID="{29B901BE-4B48-4549-BECA-605247AFEA22}" presName="rootComposite" presStyleCnt="0"/>
      <dgm:spPr/>
    </dgm:pt>
    <dgm:pt modelId="{9BD4CCFC-B33F-4813-AF96-553FA24C7726}" type="pres">
      <dgm:prSet presAssocID="{29B901BE-4B48-4549-BECA-605247AFEA22}" presName="rootText" presStyleLbl="node1" presStyleIdx="0" presStyleCnt="3"/>
      <dgm:spPr/>
    </dgm:pt>
    <dgm:pt modelId="{09DB0643-2075-4D46-B554-F5432E126500}" type="pres">
      <dgm:prSet presAssocID="{29B901BE-4B48-4549-BECA-605247AFEA22}" presName="rootConnector" presStyleLbl="node1" presStyleIdx="0" presStyleCnt="3"/>
      <dgm:spPr/>
    </dgm:pt>
    <dgm:pt modelId="{332C01EA-A802-4FFB-9E96-DEDAC00C5DC7}" type="pres">
      <dgm:prSet presAssocID="{29B901BE-4B48-4549-BECA-605247AFEA22}" presName="childShape" presStyleCnt="0"/>
      <dgm:spPr/>
    </dgm:pt>
    <dgm:pt modelId="{18EDA240-1F76-4FD3-86CE-D8F734C8C005}" type="pres">
      <dgm:prSet presAssocID="{D7F9B7D6-788E-47F7-89C9-DC1CD0467F5A}" presName="Name13" presStyleLbl="parChTrans1D2" presStyleIdx="0" presStyleCnt="6"/>
      <dgm:spPr/>
    </dgm:pt>
    <dgm:pt modelId="{B1E6B72C-C5E6-4B47-B802-4B266FF3F8C2}" type="pres">
      <dgm:prSet presAssocID="{992FC5A7-8391-476D-BD75-DF4A6DC26930}" presName="childText" presStyleLbl="bgAcc1" presStyleIdx="0" presStyleCnt="6">
        <dgm:presLayoutVars>
          <dgm:bulletEnabled val="1"/>
        </dgm:presLayoutVars>
      </dgm:prSet>
      <dgm:spPr/>
    </dgm:pt>
    <dgm:pt modelId="{B1D3D608-54EE-4A1C-86E4-881E6D61CE41}" type="pres">
      <dgm:prSet presAssocID="{8BDA5A3C-5388-46EE-86A3-F0783B887CB0}" presName="Name13" presStyleLbl="parChTrans1D2" presStyleIdx="1" presStyleCnt="6"/>
      <dgm:spPr/>
    </dgm:pt>
    <dgm:pt modelId="{075D70C0-3502-4177-997C-84C75D340D53}" type="pres">
      <dgm:prSet presAssocID="{63C08951-B2EB-4296-9827-5A59EB100776}" presName="childText" presStyleLbl="bgAcc1" presStyleIdx="1" presStyleCnt="6">
        <dgm:presLayoutVars>
          <dgm:bulletEnabled val="1"/>
        </dgm:presLayoutVars>
      </dgm:prSet>
      <dgm:spPr/>
    </dgm:pt>
    <dgm:pt modelId="{2B83884C-0C8E-4497-9AB8-70F55A3FF51C}" type="pres">
      <dgm:prSet presAssocID="{0FB6271C-67D2-4BAF-BBE9-97A5B52BC1FB}" presName="root" presStyleCnt="0"/>
      <dgm:spPr/>
    </dgm:pt>
    <dgm:pt modelId="{22B025F9-C3CC-4CC3-9818-C0E48C94C912}" type="pres">
      <dgm:prSet presAssocID="{0FB6271C-67D2-4BAF-BBE9-97A5B52BC1FB}" presName="rootComposite" presStyleCnt="0"/>
      <dgm:spPr/>
    </dgm:pt>
    <dgm:pt modelId="{903D9677-6387-4272-90C3-997BBC2A18BF}" type="pres">
      <dgm:prSet presAssocID="{0FB6271C-67D2-4BAF-BBE9-97A5B52BC1FB}" presName="rootText" presStyleLbl="node1" presStyleIdx="1" presStyleCnt="3"/>
      <dgm:spPr/>
    </dgm:pt>
    <dgm:pt modelId="{B70B6D25-ED39-4FC4-969D-1B57ADDE2933}" type="pres">
      <dgm:prSet presAssocID="{0FB6271C-67D2-4BAF-BBE9-97A5B52BC1FB}" presName="rootConnector" presStyleLbl="node1" presStyleIdx="1" presStyleCnt="3"/>
      <dgm:spPr/>
    </dgm:pt>
    <dgm:pt modelId="{C44B8012-492A-4A66-9962-91C834B51C6E}" type="pres">
      <dgm:prSet presAssocID="{0FB6271C-67D2-4BAF-BBE9-97A5B52BC1FB}" presName="childShape" presStyleCnt="0"/>
      <dgm:spPr/>
    </dgm:pt>
    <dgm:pt modelId="{ADDB9D18-0200-4985-A742-BE0EED433ECE}" type="pres">
      <dgm:prSet presAssocID="{9CEB10FA-5636-474A-83BF-F1DA0F0088E2}" presName="Name13" presStyleLbl="parChTrans1D2" presStyleIdx="2" presStyleCnt="6"/>
      <dgm:spPr/>
    </dgm:pt>
    <dgm:pt modelId="{2F533261-40FA-4218-95BC-6C39277470B0}" type="pres">
      <dgm:prSet presAssocID="{3C547B8A-B469-40D4-93CD-F8C640628C8F}" presName="childText" presStyleLbl="bgAcc1" presStyleIdx="2" presStyleCnt="6">
        <dgm:presLayoutVars>
          <dgm:bulletEnabled val="1"/>
        </dgm:presLayoutVars>
      </dgm:prSet>
      <dgm:spPr/>
    </dgm:pt>
    <dgm:pt modelId="{FAD109DA-3317-4AB7-9408-7CD8302DFAC5}" type="pres">
      <dgm:prSet presAssocID="{567E831C-655C-4BD3-8791-3C9DAE62E7B1}" presName="Name13" presStyleLbl="parChTrans1D2" presStyleIdx="3" presStyleCnt="6"/>
      <dgm:spPr/>
    </dgm:pt>
    <dgm:pt modelId="{7A1EFB4E-627D-4D7A-8783-AB3EC4BCFCC0}" type="pres">
      <dgm:prSet presAssocID="{8B71B32E-9981-472E-A85C-ABD9B7F41A77}" presName="childText" presStyleLbl="bgAcc1" presStyleIdx="3" presStyleCnt="6">
        <dgm:presLayoutVars>
          <dgm:bulletEnabled val="1"/>
        </dgm:presLayoutVars>
      </dgm:prSet>
      <dgm:spPr/>
    </dgm:pt>
    <dgm:pt modelId="{34BCBAE0-4CBB-4B6A-B920-2E7A88986361}" type="pres">
      <dgm:prSet presAssocID="{063F8788-50EE-45FA-B9A9-7BD8077440C7}" presName="root" presStyleCnt="0"/>
      <dgm:spPr/>
    </dgm:pt>
    <dgm:pt modelId="{12D624F5-CF3D-434E-AE32-FBE71CCD7E5A}" type="pres">
      <dgm:prSet presAssocID="{063F8788-50EE-45FA-B9A9-7BD8077440C7}" presName="rootComposite" presStyleCnt="0"/>
      <dgm:spPr/>
    </dgm:pt>
    <dgm:pt modelId="{58B60A56-17B6-4C14-A98D-3D8D35429E85}" type="pres">
      <dgm:prSet presAssocID="{063F8788-50EE-45FA-B9A9-7BD8077440C7}" presName="rootText" presStyleLbl="node1" presStyleIdx="2" presStyleCnt="3"/>
      <dgm:spPr/>
    </dgm:pt>
    <dgm:pt modelId="{0A79DCC9-1227-4DA4-9984-8E4E47285F98}" type="pres">
      <dgm:prSet presAssocID="{063F8788-50EE-45FA-B9A9-7BD8077440C7}" presName="rootConnector" presStyleLbl="node1" presStyleIdx="2" presStyleCnt="3"/>
      <dgm:spPr/>
    </dgm:pt>
    <dgm:pt modelId="{9B032FC1-0FF8-4D88-8412-FCB5E2AAD110}" type="pres">
      <dgm:prSet presAssocID="{063F8788-50EE-45FA-B9A9-7BD8077440C7}" presName="childShape" presStyleCnt="0"/>
      <dgm:spPr/>
    </dgm:pt>
    <dgm:pt modelId="{90D4B4FE-D568-4064-BDC5-6E58B741B7A7}" type="pres">
      <dgm:prSet presAssocID="{3F2214EA-4A7F-4EFE-B321-0A6FE9E55619}" presName="Name13" presStyleLbl="parChTrans1D2" presStyleIdx="4" presStyleCnt="6"/>
      <dgm:spPr/>
    </dgm:pt>
    <dgm:pt modelId="{13F2C8D8-E564-4C1E-B05A-CD7E79E4D538}" type="pres">
      <dgm:prSet presAssocID="{9B849F30-9542-4226-8A2D-EE35021731F4}" presName="childText" presStyleLbl="bgAcc1" presStyleIdx="4" presStyleCnt="6">
        <dgm:presLayoutVars>
          <dgm:bulletEnabled val="1"/>
        </dgm:presLayoutVars>
      </dgm:prSet>
      <dgm:spPr/>
    </dgm:pt>
    <dgm:pt modelId="{4CD22B22-ABF7-4BC3-9BEB-BB366CA4D857}" type="pres">
      <dgm:prSet presAssocID="{FAE86503-3455-485D-9F85-4365CAC7950E}" presName="Name13" presStyleLbl="parChTrans1D2" presStyleIdx="5" presStyleCnt="6"/>
      <dgm:spPr/>
    </dgm:pt>
    <dgm:pt modelId="{4F5622C9-564C-4B70-98C1-725F04B49C8C}" type="pres">
      <dgm:prSet presAssocID="{49555DC9-5CD0-4E7B-8026-ACCE916A1971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97286F07-B502-497C-85DA-9AE39E92A190}" srcId="{E9925A9C-9FB2-4F79-A1CD-D927738A5A5F}" destId="{063F8788-50EE-45FA-B9A9-7BD8077440C7}" srcOrd="2" destOrd="0" parTransId="{5E844368-0BA3-453D-8541-A2F4F249716A}" sibTransId="{01D55305-9D94-4ACF-B979-0BA8A88ED233}"/>
    <dgm:cxn modelId="{E0C9B40F-6129-41FA-BD1E-9F3EE2384554}" type="presOf" srcId="{0FB6271C-67D2-4BAF-BBE9-97A5B52BC1FB}" destId="{903D9677-6387-4272-90C3-997BBC2A18BF}" srcOrd="0" destOrd="0" presId="urn:microsoft.com/office/officeart/2005/8/layout/hierarchy3"/>
    <dgm:cxn modelId="{85842312-217D-43AB-8E9B-7553B9E4834A}" type="presOf" srcId="{992FC5A7-8391-476D-BD75-DF4A6DC26930}" destId="{B1E6B72C-C5E6-4B47-B802-4B266FF3F8C2}" srcOrd="0" destOrd="0" presId="urn:microsoft.com/office/officeart/2005/8/layout/hierarchy3"/>
    <dgm:cxn modelId="{E3588C13-5765-4696-8547-3CBF38163FE8}" srcId="{29B901BE-4B48-4549-BECA-605247AFEA22}" destId="{63C08951-B2EB-4296-9827-5A59EB100776}" srcOrd="1" destOrd="0" parTransId="{8BDA5A3C-5388-46EE-86A3-F0783B887CB0}" sibTransId="{031CBDE1-95E9-4DA1-99E4-D65DFA8B0B2B}"/>
    <dgm:cxn modelId="{10A6901E-3CA8-43BA-9DD3-C71F54F48AB0}" srcId="{E9925A9C-9FB2-4F79-A1CD-D927738A5A5F}" destId="{0FB6271C-67D2-4BAF-BBE9-97A5B52BC1FB}" srcOrd="1" destOrd="0" parTransId="{5D43B5E4-B4B4-47FA-9C0C-1897DFE057E3}" sibTransId="{68FC4676-736F-4360-8E4B-CCD8CB2A4E14}"/>
    <dgm:cxn modelId="{6D63981F-46E0-43FD-BBEF-D10232E00ACE}" type="presOf" srcId="{29B901BE-4B48-4549-BECA-605247AFEA22}" destId="{9BD4CCFC-B33F-4813-AF96-553FA24C7726}" srcOrd="0" destOrd="0" presId="urn:microsoft.com/office/officeart/2005/8/layout/hierarchy3"/>
    <dgm:cxn modelId="{F3781A21-1757-49C4-B4C7-4A5FBA64D271}" srcId="{0FB6271C-67D2-4BAF-BBE9-97A5B52BC1FB}" destId="{3C547B8A-B469-40D4-93CD-F8C640628C8F}" srcOrd="0" destOrd="0" parTransId="{9CEB10FA-5636-474A-83BF-F1DA0F0088E2}" sibTransId="{4467E0D5-60A0-467D-9C7B-9CB2C358407E}"/>
    <dgm:cxn modelId="{3978152B-9699-49B0-81EB-A9C99D5E67C5}" srcId="{063F8788-50EE-45FA-B9A9-7BD8077440C7}" destId="{49555DC9-5CD0-4E7B-8026-ACCE916A1971}" srcOrd="1" destOrd="0" parTransId="{FAE86503-3455-485D-9F85-4365CAC7950E}" sibTransId="{108E758D-77D7-4ADA-A324-2E387A520850}"/>
    <dgm:cxn modelId="{A2F32C2D-5669-4F58-8702-7922B51152A4}" type="presOf" srcId="{D7F9B7D6-788E-47F7-89C9-DC1CD0467F5A}" destId="{18EDA240-1F76-4FD3-86CE-D8F734C8C005}" srcOrd="0" destOrd="0" presId="urn:microsoft.com/office/officeart/2005/8/layout/hierarchy3"/>
    <dgm:cxn modelId="{5C315630-9071-4FE2-9030-00EA24500F08}" type="presOf" srcId="{3C547B8A-B469-40D4-93CD-F8C640628C8F}" destId="{2F533261-40FA-4218-95BC-6C39277470B0}" srcOrd="0" destOrd="0" presId="urn:microsoft.com/office/officeart/2005/8/layout/hierarchy3"/>
    <dgm:cxn modelId="{78A36736-8E71-4645-8FF6-F40171839F95}" type="presOf" srcId="{567E831C-655C-4BD3-8791-3C9DAE62E7B1}" destId="{FAD109DA-3317-4AB7-9408-7CD8302DFAC5}" srcOrd="0" destOrd="0" presId="urn:microsoft.com/office/officeart/2005/8/layout/hierarchy3"/>
    <dgm:cxn modelId="{05D5C65C-EB46-4145-AFEF-16DA7DDAC495}" srcId="{29B901BE-4B48-4549-BECA-605247AFEA22}" destId="{992FC5A7-8391-476D-BD75-DF4A6DC26930}" srcOrd="0" destOrd="0" parTransId="{D7F9B7D6-788E-47F7-89C9-DC1CD0467F5A}" sibTransId="{5A885825-6405-4B14-BB57-6E74F0328E05}"/>
    <dgm:cxn modelId="{A59FC05F-5AE1-4AD8-AF81-1FCA53CF4C3F}" type="presOf" srcId="{8BDA5A3C-5388-46EE-86A3-F0783B887CB0}" destId="{B1D3D608-54EE-4A1C-86E4-881E6D61CE41}" srcOrd="0" destOrd="0" presId="urn:microsoft.com/office/officeart/2005/8/layout/hierarchy3"/>
    <dgm:cxn modelId="{FA035844-7E81-4F7D-B294-CC81050E4754}" type="presOf" srcId="{63C08951-B2EB-4296-9827-5A59EB100776}" destId="{075D70C0-3502-4177-997C-84C75D340D53}" srcOrd="0" destOrd="0" presId="urn:microsoft.com/office/officeart/2005/8/layout/hierarchy3"/>
    <dgm:cxn modelId="{E91B8044-9EC7-4A43-827D-4DDB94F10A28}" type="presOf" srcId="{FAE86503-3455-485D-9F85-4365CAC7950E}" destId="{4CD22B22-ABF7-4BC3-9BEB-BB366CA4D857}" srcOrd="0" destOrd="0" presId="urn:microsoft.com/office/officeart/2005/8/layout/hierarchy3"/>
    <dgm:cxn modelId="{B48E0B9A-81E4-44CA-8A51-90ECB7F3A47C}" srcId="{0FB6271C-67D2-4BAF-BBE9-97A5B52BC1FB}" destId="{8B71B32E-9981-472E-A85C-ABD9B7F41A77}" srcOrd="1" destOrd="0" parTransId="{567E831C-655C-4BD3-8791-3C9DAE62E7B1}" sibTransId="{E3C6642E-5A19-4966-9C98-DA5D55C76145}"/>
    <dgm:cxn modelId="{F6639F9F-6A47-40FD-A89F-288AAEEB43DD}" type="presOf" srcId="{9B849F30-9542-4226-8A2D-EE35021731F4}" destId="{13F2C8D8-E564-4C1E-B05A-CD7E79E4D538}" srcOrd="0" destOrd="0" presId="urn:microsoft.com/office/officeart/2005/8/layout/hierarchy3"/>
    <dgm:cxn modelId="{97BEDAA9-5A5B-4A31-8A9D-B2F870F8D63F}" type="presOf" srcId="{9CEB10FA-5636-474A-83BF-F1DA0F0088E2}" destId="{ADDB9D18-0200-4985-A742-BE0EED433ECE}" srcOrd="0" destOrd="0" presId="urn:microsoft.com/office/officeart/2005/8/layout/hierarchy3"/>
    <dgm:cxn modelId="{32E65DAE-F93E-4EA8-8CC6-BC6F36813737}" type="presOf" srcId="{063F8788-50EE-45FA-B9A9-7BD8077440C7}" destId="{0A79DCC9-1227-4DA4-9984-8E4E47285F98}" srcOrd="1" destOrd="0" presId="urn:microsoft.com/office/officeart/2005/8/layout/hierarchy3"/>
    <dgm:cxn modelId="{78F72ABA-6392-492E-B94B-15C9DF92AD6D}" type="presOf" srcId="{29B901BE-4B48-4549-BECA-605247AFEA22}" destId="{09DB0643-2075-4D46-B554-F5432E126500}" srcOrd="1" destOrd="0" presId="urn:microsoft.com/office/officeart/2005/8/layout/hierarchy3"/>
    <dgm:cxn modelId="{9B58C1CA-9707-42B1-8F73-85D23806855E}" type="presOf" srcId="{8B71B32E-9981-472E-A85C-ABD9B7F41A77}" destId="{7A1EFB4E-627D-4D7A-8783-AB3EC4BCFCC0}" srcOrd="0" destOrd="0" presId="urn:microsoft.com/office/officeart/2005/8/layout/hierarchy3"/>
    <dgm:cxn modelId="{B42C4CCD-3D10-4BBD-AD05-EB674D0751B8}" type="presOf" srcId="{0FB6271C-67D2-4BAF-BBE9-97A5B52BC1FB}" destId="{B70B6D25-ED39-4FC4-969D-1B57ADDE2933}" srcOrd="1" destOrd="0" presId="urn:microsoft.com/office/officeart/2005/8/layout/hierarchy3"/>
    <dgm:cxn modelId="{6417D1CE-6C6F-42F7-B80F-85D7B6406B55}" type="presOf" srcId="{49555DC9-5CD0-4E7B-8026-ACCE916A1971}" destId="{4F5622C9-564C-4B70-98C1-725F04B49C8C}" srcOrd="0" destOrd="0" presId="urn:microsoft.com/office/officeart/2005/8/layout/hierarchy3"/>
    <dgm:cxn modelId="{06A41DE1-7158-4E8A-844D-0090982D1708}" type="presOf" srcId="{E9925A9C-9FB2-4F79-A1CD-D927738A5A5F}" destId="{9E4B045A-E3AE-47E1-A44E-3727EF07A96F}" srcOrd="0" destOrd="0" presId="urn:microsoft.com/office/officeart/2005/8/layout/hierarchy3"/>
    <dgm:cxn modelId="{275BB5E8-A1EB-4B7F-B0CE-4D6EFB395060}" srcId="{063F8788-50EE-45FA-B9A9-7BD8077440C7}" destId="{9B849F30-9542-4226-8A2D-EE35021731F4}" srcOrd="0" destOrd="0" parTransId="{3F2214EA-4A7F-4EFE-B321-0A6FE9E55619}" sibTransId="{2521EBE1-EA91-4B6E-9BFF-56B46BD62765}"/>
    <dgm:cxn modelId="{65027CE9-0DD2-4CA7-83AA-95C0EDD321F7}" type="presOf" srcId="{3F2214EA-4A7F-4EFE-B321-0A6FE9E55619}" destId="{90D4B4FE-D568-4064-BDC5-6E58B741B7A7}" srcOrd="0" destOrd="0" presId="urn:microsoft.com/office/officeart/2005/8/layout/hierarchy3"/>
    <dgm:cxn modelId="{3EAAF3EB-7D27-44B1-96BA-9753EC65FF1C}" type="presOf" srcId="{063F8788-50EE-45FA-B9A9-7BD8077440C7}" destId="{58B60A56-17B6-4C14-A98D-3D8D35429E85}" srcOrd="0" destOrd="0" presId="urn:microsoft.com/office/officeart/2005/8/layout/hierarchy3"/>
    <dgm:cxn modelId="{847B24ED-E503-4B34-A8AC-571E7C1211B0}" srcId="{E9925A9C-9FB2-4F79-A1CD-D927738A5A5F}" destId="{29B901BE-4B48-4549-BECA-605247AFEA22}" srcOrd="0" destOrd="0" parTransId="{1F8F3FF8-5A3D-4C00-B63E-65C324513DB2}" sibTransId="{8DA2E8E0-02C8-44EA-8674-677AF0FD7D71}"/>
    <dgm:cxn modelId="{51A39CB8-83EF-41BD-B462-982DDA2A6814}" type="presParOf" srcId="{9E4B045A-E3AE-47E1-A44E-3727EF07A96F}" destId="{4DE52236-0EB6-411A-9362-C01465A5B4E0}" srcOrd="0" destOrd="0" presId="urn:microsoft.com/office/officeart/2005/8/layout/hierarchy3"/>
    <dgm:cxn modelId="{3F412072-B5F2-4262-A58E-25C384B802F7}" type="presParOf" srcId="{4DE52236-0EB6-411A-9362-C01465A5B4E0}" destId="{B7E7932D-82D8-4793-9EB2-48766D41B54B}" srcOrd="0" destOrd="0" presId="urn:microsoft.com/office/officeart/2005/8/layout/hierarchy3"/>
    <dgm:cxn modelId="{9A7CA182-087B-4E3B-8421-86D8AD2FD5C2}" type="presParOf" srcId="{B7E7932D-82D8-4793-9EB2-48766D41B54B}" destId="{9BD4CCFC-B33F-4813-AF96-553FA24C7726}" srcOrd="0" destOrd="0" presId="urn:microsoft.com/office/officeart/2005/8/layout/hierarchy3"/>
    <dgm:cxn modelId="{D67798C4-7CF7-4E94-94CE-E26D03DDF424}" type="presParOf" srcId="{B7E7932D-82D8-4793-9EB2-48766D41B54B}" destId="{09DB0643-2075-4D46-B554-F5432E126500}" srcOrd="1" destOrd="0" presId="urn:microsoft.com/office/officeart/2005/8/layout/hierarchy3"/>
    <dgm:cxn modelId="{F52F7909-5C3B-4C99-8FC2-9777BA12F83E}" type="presParOf" srcId="{4DE52236-0EB6-411A-9362-C01465A5B4E0}" destId="{332C01EA-A802-4FFB-9E96-DEDAC00C5DC7}" srcOrd="1" destOrd="0" presId="urn:microsoft.com/office/officeart/2005/8/layout/hierarchy3"/>
    <dgm:cxn modelId="{A112583B-23D4-410A-87E3-15E555E0A903}" type="presParOf" srcId="{332C01EA-A802-4FFB-9E96-DEDAC00C5DC7}" destId="{18EDA240-1F76-4FD3-86CE-D8F734C8C005}" srcOrd="0" destOrd="0" presId="urn:microsoft.com/office/officeart/2005/8/layout/hierarchy3"/>
    <dgm:cxn modelId="{3754BE22-F3F0-42A7-B0A6-9EA28A6452C4}" type="presParOf" srcId="{332C01EA-A802-4FFB-9E96-DEDAC00C5DC7}" destId="{B1E6B72C-C5E6-4B47-B802-4B266FF3F8C2}" srcOrd="1" destOrd="0" presId="urn:microsoft.com/office/officeart/2005/8/layout/hierarchy3"/>
    <dgm:cxn modelId="{D2CDB909-A39A-4657-B41F-3582CD9EA703}" type="presParOf" srcId="{332C01EA-A802-4FFB-9E96-DEDAC00C5DC7}" destId="{B1D3D608-54EE-4A1C-86E4-881E6D61CE41}" srcOrd="2" destOrd="0" presId="urn:microsoft.com/office/officeart/2005/8/layout/hierarchy3"/>
    <dgm:cxn modelId="{90C5BC20-65A3-41DC-9DAF-A6A75A5D56AF}" type="presParOf" srcId="{332C01EA-A802-4FFB-9E96-DEDAC00C5DC7}" destId="{075D70C0-3502-4177-997C-84C75D340D53}" srcOrd="3" destOrd="0" presId="urn:microsoft.com/office/officeart/2005/8/layout/hierarchy3"/>
    <dgm:cxn modelId="{C3645C96-3352-4F0B-B7A4-BE7B98352430}" type="presParOf" srcId="{9E4B045A-E3AE-47E1-A44E-3727EF07A96F}" destId="{2B83884C-0C8E-4497-9AB8-70F55A3FF51C}" srcOrd="1" destOrd="0" presId="urn:microsoft.com/office/officeart/2005/8/layout/hierarchy3"/>
    <dgm:cxn modelId="{DE412835-163D-406B-88BF-FAB36FA67A14}" type="presParOf" srcId="{2B83884C-0C8E-4497-9AB8-70F55A3FF51C}" destId="{22B025F9-C3CC-4CC3-9818-C0E48C94C912}" srcOrd="0" destOrd="0" presId="urn:microsoft.com/office/officeart/2005/8/layout/hierarchy3"/>
    <dgm:cxn modelId="{4A5E24C4-D637-410E-A584-3D8E836DB29F}" type="presParOf" srcId="{22B025F9-C3CC-4CC3-9818-C0E48C94C912}" destId="{903D9677-6387-4272-90C3-997BBC2A18BF}" srcOrd="0" destOrd="0" presId="urn:microsoft.com/office/officeart/2005/8/layout/hierarchy3"/>
    <dgm:cxn modelId="{85986010-49E9-40F4-8014-80A7348638D4}" type="presParOf" srcId="{22B025F9-C3CC-4CC3-9818-C0E48C94C912}" destId="{B70B6D25-ED39-4FC4-969D-1B57ADDE2933}" srcOrd="1" destOrd="0" presId="urn:microsoft.com/office/officeart/2005/8/layout/hierarchy3"/>
    <dgm:cxn modelId="{53F4C7F2-05FD-4B1E-B5A8-DC5E98BFD914}" type="presParOf" srcId="{2B83884C-0C8E-4497-9AB8-70F55A3FF51C}" destId="{C44B8012-492A-4A66-9962-91C834B51C6E}" srcOrd="1" destOrd="0" presId="urn:microsoft.com/office/officeart/2005/8/layout/hierarchy3"/>
    <dgm:cxn modelId="{68264C3E-79E0-49B4-A06E-D749BCAA4774}" type="presParOf" srcId="{C44B8012-492A-4A66-9962-91C834B51C6E}" destId="{ADDB9D18-0200-4985-A742-BE0EED433ECE}" srcOrd="0" destOrd="0" presId="urn:microsoft.com/office/officeart/2005/8/layout/hierarchy3"/>
    <dgm:cxn modelId="{50C8AABE-A5D7-4C64-B9E8-36DC8A55E5C4}" type="presParOf" srcId="{C44B8012-492A-4A66-9962-91C834B51C6E}" destId="{2F533261-40FA-4218-95BC-6C39277470B0}" srcOrd="1" destOrd="0" presId="urn:microsoft.com/office/officeart/2005/8/layout/hierarchy3"/>
    <dgm:cxn modelId="{DC7F809D-5660-4CA1-B189-E8797E2677AD}" type="presParOf" srcId="{C44B8012-492A-4A66-9962-91C834B51C6E}" destId="{FAD109DA-3317-4AB7-9408-7CD8302DFAC5}" srcOrd="2" destOrd="0" presId="urn:microsoft.com/office/officeart/2005/8/layout/hierarchy3"/>
    <dgm:cxn modelId="{207E41A6-3EA1-47B4-B6FE-D9B5640E43DB}" type="presParOf" srcId="{C44B8012-492A-4A66-9962-91C834B51C6E}" destId="{7A1EFB4E-627D-4D7A-8783-AB3EC4BCFCC0}" srcOrd="3" destOrd="0" presId="urn:microsoft.com/office/officeart/2005/8/layout/hierarchy3"/>
    <dgm:cxn modelId="{543B7DE7-44BC-4EE0-B51D-D90FA342827D}" type="presParOf" srcId="{9E4B045A-E3AE-47E1-A44E-3727EF07A96F}" destId="{34BCBAE0-4CBB-4B6A-B920-2E7A88986361}" srcOrd="2" destOrd="0" presId="urn:microsoft.com/office/officeart/2005/8/layout/hierarchy3"/>
    <dgm:cxn modelId="{96F4B20C-1603-4465-B6AF-F50DA2AA7D81}" type="presParOf" srcId="{34BCBAE0-4CBB-4B6A-B920-2E7A88986361}" destId="{12D624F5-CF3D-434E-AE32-FBE71CCD7E5A}" srcOrd="0" destOrd="0" presId="urn:microsoft.com/office/officeart/2005/8/layout/hierarchy3"/>
    <dgm:cxn modelId="{CF9587F9-BC90-4BF5-9408-1564E4F370B5}" type="presParOf" srcId="{12D624F5-CF3D-434E-AE32-FBE71CCD7E5A}" destId="{58B60A56-17B6-4C14-A98D-3D8D35429E85}" srcOrd="0" destOrd="0" presId="urn:microsoft.com/office/officeart/2005/8/layout/hierarchy3"/>
    <dgm:cxn modelId="{96C41E63-123D-4822-BC38-D0A480ECDE32}" type="presParOf" srcId="{12D624F5-CF3D-434E-AE32-FBE71CCD7E5A}" destId="{0A79DCC9-1227-4DA4-9984-8E4E47285F98}" srcOrd="1" destOrd="0" presId="urn:microsoft.com/office/officeart/2005/8/layout/hierarchy3"/>
    <dgm:cxn modelId="{0D4F7EC5-2010-4591-A566-56949080808A}" type="presParOf" srcId="{34BCBAE0-4CBB-4B6A-B920-2E7A88986361}" destId="{9B032FC1-0FF8-4D88-8412-FCB5E2AAD110}" srcOrd="1" destOrd="0" presId="urn:microsoft.com/office/officeart/2005/8/layout/hierarchy3"/>
    <dgm:cxn modelId="{8009091E-417A-4094-B75E-FC7BEB1F1737}" type="presParOf" srcId="{9B032FC1-0FF8-4D88-8412-FCB5E2AAD110}" destId="{90D4B4FE-D568-4064-BDC5-6E58B741B7A7}" srcOrd="0" destOrd="0" presId="urn:microsoft.com/office/officeart/2005/8/layout/hierarchy3"/>
    <dgm:cxn modelId="{78E5A16E-0485-4BE8-B6EF-748190399A02}" type="presParOf" srcId="{9B032FC1-0FF8-4D88-8412-FCB5E2AAD110}" destId="{13F2C8D8-E564-4C1E-B05A-CD7E79E4D538}" srcOrd="1" destOrd="0" presId="urn:microsoft.com/office/officeart/2005/8/layout/hierarchy3"/>
    <dgm:cxn modelId="{BA08BCB6-7F8A-4F85-A3A2-D212EAF31629}" type="presParOf" srcId="{9B032FC1-0FF8-4D88-8412-FCB5E2AAD110}" destId="{4CD22B22-ABF7-4BC3-9BEB-BB366CA4D857}" srcOrd="2" destOrd="0" presId="urn:microsoft.com/office/officeart/2005/8/layout/hierarchy3"/>
    <dgm:cxn modelId="{1D47EAEB-EFAA-4E2F-B5C1-9B9ED7AD7258}" type="presParOf" srcId="{9B032FC1-0FF8-4D88-8412-FCB5E2AAD110}" destId="{4F5622C9-564C-4B70-98C1-725F04B49C8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2C92C-6C83-402E-907D-CF54B7F18885}" type="doc">
      <dgm:prSet loTypeId="urn:microsoft.com/office/officeart/2005/8/layout/hierarchy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53B7D693-D8B3-4D2C-9704-8DBD239EDA18}">
      <dgm:prSet phldrT="[Texto]" custT="1"/>
      <dgm:spPr/>
      <dgm:t>
        <a:bodyPr/>
        <a:lstStyle/>
        <a:p>
          <a:r>
            <a:rPr lang="pt-BR" sz="2800" dirty="0"/>
            <a:t>Comunicação</a:t>
          </a:r>
        </a:p>
      </dgm:t>
    </dgm:pt>
    <dgm:pt modelId="{AFE2C779-4B34-4313-8D4C-23E6D3D46F7E}" type="parTrans" cxnId="{94EBFBB0-C617-43C9-9284-2F1E6DACB3CA}">
      <dgm:prSet/>
      <dgm:spPr/>
      <dgm:t>
        <a:bodyPr/>
        <a:lstStyle/>
        <a:p>
          <a:endParaRPr lang="pt-BR" sz="1800"/>
        </a:p>
      </dgm:t>
    </dgm:pt>
    <dgm:pt modelId="{CADFDAA5-D42D-453A-A3D9-7CBFCDFD3911}" type="sibTrans" cxnId="{94EBFBB0-C617-43C9-9284-2F1E6DACB3CA}">
      <dgm:prSet/>
      <dgm:spPr/>
      <dgm:t>
        <a:bodyPr/>
        <a:lstStyle/>
        <a:p>
          <a:endParaRPr lang="pt-BR" sz="1800"/>
        </a:p>
      </dgm:t>
    </dgm:pt>
    <dgm:pt modelId="{61B09744-C264-4231-A307-1BB5722EC984}">
      <dgm:prSet phldrT="[Texto]"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Divulgar mais os serviços nas redes sociais, mídias sociais, bem como em todos os órgãos do estado e em todos os municípios</a:t>
          </a:r>
          <a:endParaRPr lang="pt-BR" sz="1800" dirty="0"/>
        </a:p>
      </dgm:t>
    </dgm:pt>
    <dgm:pt modelId="{D919AFC1-BBB6-4654-AD29-8A5703B41111}" type="parTrans" cxnId="{DEDD14FA-ADC7-4E3B-8634-77275816AC93}">
      <dgm:prSet/>
      <dgm:spPr/>
      <dgm:t>
        <a:bodyPr/>
        <a:lstStyle/>
        <a:p>
          <a:endParaRPr lang="pt-BR" sz="1800"/>
        </a:p>
      </dgm:t>
    </dgm:pt>
    <dgm:pt modelId="{C84552D6-34CD-4EC8-B218-3C98EDB00A9A}" type="sibTrans" cxnId="{DEDD14FA-ADC7-4E3B-8634-77275816AC93}">
      <dgm:prSet/>
      <dgm:spPr/>
      <dgm:t>
        <a:bodyPr/>
        <a:lstStyle/>
        <a:p>
          <a:endParaRPr lang="pt-BR" sz="1800"/>
        </a:p>
      </dgm:t>
    </dgm:pt>
    <dgm:pt modelId="{0687469C-FC34-4762-9A8D-EA2A3E24BD12}">
      <dgm:prSet phldrT="[Texto]"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Que divulguem mais o serviço de ouvidoria a toda a população cearense</a:t>
          </a:r>
          <a:endParaRPr lang="pt-BR" sz="1800" dirty="0"/>
        </a:p>
      </dgm:t>
    </dgm:pt>
    <dgm:pt modelId="{03A7852E-CD7C-4A79-A33E-D202A858AF92}" type="parTrans" cxnId="{B3C8B576-FEEB-4D03-B678-7215B5DCD0B2}">
      <dgm:prSet/>
      <dgm:spPr/>
      <dgm:t>
        <a:bodyPr/>
        <a:lstStyle/>
        <a:p>
          <a:endParaRPr lang="pt-BR" sz="1800"/>
        </a:p>
      </dgm:t>
    </dgm:pt>
    <dgm:pt modelId="{29F66BCD-2705-40C7-8C4D-25C8CBDD93BE}" type="sibTrans" cxnId="{B3C8B576-FEEB-4D03-B678-7215B5DCD0B2}">
      <dgm:prSet/>
      <dgm:spPr/>
      <dgm:t>
        <a:bodyPr/>
        <a:lstStyle/>
        <a:p>
          <a:endParaRPr lang="pt-BR" sz="1800"/>
        </a:p>
      </dgm:t>
    </dgm:pt>
    <dgm:pt modelId="{454DA627-B632-446B-AC8B-13DE66AC7633}">
      <dgm:prSet phldrT="[Texto]" custT="1"/>
      <dgm:spPr/>
      <dgm:t>
        <a:bodyPr/>
        <a:lstStyle/>
        <a:p>
          <a:r>
            <a:rPr lang="pt-BR" sz="2800" dirty="0"/>
            <a:t>Qualidade da resposta</a:t>
          </a:r>
        </a:p>
      </dgm:t>
    </dgm:pt>
    <dgm:pt modelId="{0AA76B24-84FC-43B9-9F07-924E8DEAD48F}" type="parTrans" cxnId="{17E3AC74-C513-4CF3-A693-CC270C0A5D8D}">
      <dgm:prSet/>
      <dgm:spPr/>
      <dgm:t>
        <a:bodyPr/>
        <a:lstStyle/>
        <a:p>
          <a:endParaRPr lang="pt-BR" sz="1800"/>
        </a:p>
      </dgm:t>
    </dgm:pt>
    <dgm:pt modelId="{27B14951-5155-4E0E-BF70-60A222C05756}" type="sibTrans" cxnId="{17E3AC74-C513-4CF3-A693-CC270C0A5D8D}">
      <dgm:prSet/>
      <dgm:spPr/>
      <dgm:t>
        <a:bodyPr/>
        <a:lstStyle/>
        <a:p>
          <a:endParaRPr lang="pt-BR" sz="1800"/>
        </a:p>
      </dgm:t>
    </dgm:pt>
    <dgm:pt modelId="{AB01B641-973D-4358-BFB8-A07BC35990FD}">
      <dgm:prSet phldrT="[Texto]"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Melhorar as respostas, pois são muito genéricas</a:t>
          </a:r>
          <a:endParaRPr lang="pt-BR" sz="1800" dirty="0"/>
        </a:p>
      </dgm:t>
    </dgm:pt>
    <dgm:pt modelId="{C021D610-0AFE-47B8-B375-0ED1AD1A0EF7}" type="parTrans" cxnId="{FA87F569-2C6E-4424-B778-681833BA10FB}">
      <dgm:prSet/>
      <dgm:spPr/>
      <dgm:t>
        <a:bodyPr/>
        <a:lstStyle/>
        <a:p>
          <a:endParaRPr lang="pt-BR" sz="1800"/>
        </a:p>
      </dgm:t>
    </dgm:pt>
    <dgm:pt modelId="{C7E3CAA6-079F-4EF9-82FF-090E1F160D8B}" type="sibTrans" cxnId="{FA87F569-2C6E-4424-B778-681833BA10FB}">
      <dgm:prSet/>
      <dgm:spPr/>
      <dgm:t>
        <a:bodyPr/>
        <a:lstStyle/>
        <a:p>
          <a:endParaRPr lang="pt-BR" sz="1800"/>
        </a:p>
      </dgm:t>
    </dgm:pt>
    <dgm:pt modelId="{5EF1CDAD-8D20-4304-94DD-7342C716DD0A}">
      <dgm:prSet phldrT="[Texto]"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 ouvidoria fazer uma avaliação das respostas antes de encaminhar ao cidadão e contestar com órgão em caso de insatisfação</a:t>
          </a:r>
          <a:endParaRPr lang="pt-BR" sz="1800" dirty="0"/>
        </a:p>
      </dgm:t>
    </dgm:pt>
    <dgm:pt modelId="{1D893CD9-BC5C-4DEA-BA3B-2C4CE4B94556}" type="parTrans" cxnId="{3626AF3B-D173-4BDB-85C7-A7A1DBC77555}">
      <dgm:prSet/>
      <dgm:spPr/>
      <dgm:t>
        <a:bodyPr/>
        <a:lstStyle/>
        <a:p>
          <a:endParaRPr lang="pt-BR" sz="1800"/>
        </a:p>
      </dgm:t>
    </dgm:pt>
    <dgm:pt modelId="{15EB265F-FA2D-48BC-88AD-7DB122578D58}" type="sibTrans" cxnId="{3626AF3B-D173-4BDB-85C7-A7A1DBC77555}">
      <dgm:prSet/>
      <dgm:spPr/>
      <dgm:t>
        <a:bodyPr/>
        <a:lstStyle/>
        <a:p>
          <a:endParaRPr lang="pt-BR" sz="1800"/>
        </a:p>
      </dgm:t>
    </dgm:pt>
    <dgm:pt modelId="{8DEBB2DD-E71E-408C-91EC-EB2C617C4902}">
      <dgm:prSet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Sugere que a resposta seja explicada de forma mais clara para o manifestante</a:t>
          </a:r>
          <a:endParaRPr lang="pt-BR" sz="1800" dirty="0"/>
        </a:p>
      </dgm:t>
    </dgm:pt>
    <dgm:pt modelId="{D22B45E0-AA5B-4B27-A9CC-A2A40412A7E6}" type="parTrans" cxnId="{BEB02045-EC31-413B-8575-C68AA1952673}">
      <dgm:prSet/>
      <dgm:spPr/>
      <dgm:t>
        <a:bodyPr/>
        <a:lstStyle/>
        <a:p>
          <a:endParaRPr lang="pt-BR" sz="1800"/>
        </a:p>
      </dgm:t>
    </dgm:pt>
    <dgm:pt modelId="{78C23D13-B2B0-458E-BA8F-EADEF750DEC8}" type="sibTrans" cxnId="{BEB02045-EC31-413B-8575-C68AA1952673}">
      <dgm:prSet/>
      <dgm:spPr/>
      <dgm:t>
        <a:bodyPr/>
        <a:lstStyle/>
        <a:p>
          <a:endParaRPr lang="pt-BR" sz="1800"/>
        </a:p>
      </dgm:t>
    </dgm:pt>
    <dgm:pt modelId="{F2029701-121D-4AE0-9EB8-B6BA79524865}">
      <dgm:prSet custT="1"/>
      <dgm:spPr/>
      <dgm:t>
        <a:bodyPr/>
        <a:lstStyle/>
        <a:p>
          <a:r>
            <a:rPr lang="pt-BR" sz="2800" dirty="0"/>
            <a:t>Elogio</a:t>
          </a:r>
        </a:p>
      </dgm:t>
    </dgm:pt>
    <dgm:pt modelId="{214ABAF2-7D4A-48E0-B2F1-7F3788DCF661}" type="parTrans" cxnId="{D4206894-D8FE-407B-B353-BB562533A93E}">
      <dgm:prSet/>
      <dgm:spPr/>
      <dgm:t>
        <a:bodyPr/>
        <a:lstStyle/>
        <a:p>
          <a:endParaRPr lang="pt-BR" sz="1800"/>
        </a:p>
      </dgm:t>
    </dgm:pt>
    <dgm:pt modelId="{6324C9EC-3669-4012-BCA7-F8339A21AA5D}" type="sibTrans" cxnId="{D4206894-D8FE-407B-B353-BB562533A93E}">
      <dgm:prSet/>
      <dgm:spPr/>
      <dgm:t>
        <a:bodyPr/>
        <a:lstStyle/>
        <a:p>
          <a:endParaRPr lang="pt-BR" sz="1800"/>
        </a:p>
      </dgm:t>
    </dgm:pt>
    <dgm:pt modelId="{6AB07DF8-3410-46BC-8316-0B36FEC92FAC}">
      <dgm:prSet custT="1"/>
      <dgm:spPr/>
      <dgm:t>
        <a:bodyPr/>
        <a:lstStyle/>
        <a:p>
          <a:r>
            <a:rPr lang="pt-B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Sugere que a Central 155 sempre continue desenvolvendo esse trabalho</a:t>
          </a:r>
          <a:endParaRPr lang="pt-BR" sz="1800" dirty="0"/>
        </a:p>
      </dgm:t>
    </dgm:pt>
    <dgm:pt modelId="{A7A72965-071E-45D8-B8CE-14AF745F5D7C}" type="parTrans" cxnId="{CC822B32-1725-4472-A06D-F0498A4B08A5}">
      <dgm:prSet/>
      <dgm:spPr/>
      <dgm:t>
        <a:bodyPr/>
        <a:lstStyle/>
        <a:p>
          <a:endParaRPr lang="pt-BR" sz="1800"/>
        </a:p>
      </dgm:t>
    </dgm:pt>
    <dgm:pt modelId="{C8AFA203-17C3-4BD6-99E1-EDE53D789CBE}" type="sibTrans" cxnId="{CC822B32-1725-4472-A06D-F0498A4B08A5}">
      <dgm:prSet/>
      <dgm:spPr/>
      <dgm:t>
        <a:bodyPr/>
        <a:lstStyle/>
        <a:p>
          <a:endParaRPr lang="pt-BR" sz="1800"/>
        </a:p>
      </dgm:t>
    </dgm:pt>
    <dgm:pt modelId="{83D9B5F2-0A23-4816-86D6-997AB7BE7C8F}" type="pres">
      <dgm:prSet presAssocID="{9822C92C-6C83-402E-907D-CF54B7F188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8CD0E9-A453-4029-9C63-AA11AD30DDCF}" type="pres">
      <dgm:prSet presAssocID="{53B7D693-D8B3-4D2C-9704-8DBD239EDA18}" presName="root" presStyleCnt="0"/>
      <dgm:spPr/>
    </dgm:pt>
    <dgm:pt modelId="{3D4EA615-E28D-4084-B5BA-FD88483591FA}" type="pres">
      <dgm:prSet presAssocID="{53B7D693-D8B3-4D2C-9704-8DBD239EDA18}" presName="rootComposite" presStyleCnt="0"/>
      <dgm:spPr/>
    </dgm:pt>
    <dgm:pt modelId="{C140454B-C917-4FB3-91A4-283D2261FE85}" type="pres">
      <dgm:prSet presAssocID="{53B7D693-D8B3-4D2C-9704-8DBD239EDA18}" presName="rootText" presStyleLbl="node1" presStyleIdx="0" presStyleCnt="3"/>
      <dgm:spPr/>
    </dgm:pt>
    <dgm:pt modelId="{8C08B369-F1EE-4B6A-BB54-839E649CE20D}" type="pres">
      <dgm:prSet presAssocID="{53B7D693-D8B3-4D2C-9704-8DBD239EDA18}" presName="rootConnector" presStyleLbl="node1" presStyleIdx="0" presStyleCnt="3"/>
      <dgm:spPr/>
    </dgm:pt>
    <dgm:pt modelId="{2A120D55-034F-4EC2-A9D5-CEF31D41F14D}" type="pres">
      <dgm:prSet presAssocID="{53B7D693-D8B3-4D2C-9704-8DBD239EDA18}" presName="childShape" presStyleCnt="0"/>
      <dgm:spPr/>
    </dgm:pt>
    <dgm:pt modelId="{BA9FF649-6E16-4F11-8BAA-1B8B913F03F3}" type="pres">
      <dgm:prSet presAssocID="{D919AFC1-BBB6-4654-AD29-8A5703B41111}" presName="Name13" presStyleLbl="parChTrans1D2" presStyleIdx="0" presStyleCnt="6"/>
      <dgm:spPr/>
    </dgm:pt>
    <dgm:pt modelId="{33250149-B68A-43D2-BA48-865AEB782B11}" type="pres">
      <dgm:prSet presAssocID="{61B09744-C264-4231-A307-1BB5722EC984}" presName="childText" presStyleLbl="bgAcc1" presStyleIdx="0" presStyleCnt="6" custScaleX="97434" custScaleY="162365">
        <dgm:presLayoutVars>
          <dgm:bulletEnabled val="1"/>
        </dgm:presLayoutVars>
      </dgm:prSet>
      <dgm:spPr/>
    </dgm:pt>
    <dgm:pt modelId="{A7892947-C0D0-466D-AB17-FB905537CAD7}" type="pres">
      <dgm:prSet presAssocID="{03A7852E-CD7C-4A79-A33E-D202A858AF92}" presName="Name13" presStyleLbl="parChTrans1D2" presStyleIdx="1" presStyleCnt="6"/>
      <dgm:spPr/>
    </dgm:pt>
    <dgm:pt modelId="{F59E282A-E475-433D-B570-C69A13228C54}" type="pres">
      <dgm:prSet presAssocID="{0687469C-FC34-4762-9A8D-EA2A3E24BD12}" presName="childText" presStyleLbl="bgAcc1" presStyleIdx="1" presStyleCnt="6">
        <dgm:presLayoutVars>
          <dgm:bulletEnabled val="1"/>
        </dgm:presLayoutVars>
      </dgm:prSet>
      <dgm:spPr/>
    </dgm:pt>
    <dgm:pt modelId="{C010947C-2B12-4081-A862-1F7CA5DA77AB}" type="pres">
      <dgm:prSet presAssocID="{454DA627-B632-446B-AC8B-13DE66AC7633}" presName="root" presStyleCnt="0"/>
      <dgm:spPr/>
    </dgm:pt>
    <dgm:pt modelId="{5B838AB5-243E-4370-9281-E2D619A7BB70}" type="pres">
      <dgm:prSet presAssocID="{454DA627-B632-446B-AC8B-13DE66AC7633}" presName="rootComposite" presStyleCnt="0"/>
      <dgm:spPr/>
    </dgm:pt>
    <dgm:pt modelId="{76B70B71-259C-44E6-9414-B20B3FCCCC9C}" type="pres">
      <dgm:prSet presAssocID="{454DA627-B632-446B-AC8B-13DE66AC7633}" presName="rootText" presStyleLbl="node1" presStyleIdx="1" presStyleCnt="3"/>
      <dgm:spPr/>
    </dgm:pt>
    <dgm:pt modelId="{8F62835D-D389-4713-9DFE-B980B889A165}" type="pres">
      <dgm:prSet presAssocID="{454DA627-B632-446B-AC8B-13DE66AC7633}" presName="rootConnector" presStyleLbl="node1" presStyleIdx="1" presStyleCnt="3"/>
      <dgm:spPr/>
    </dgm:pt>
    <dgm:pt modelId="{4CDA9BA1-CA98-403E-A563-363966FA7570}" type="pres">
      <dgm:prSet presAssocID="{454DA627-B632-446B-AC8B-13DE66AC7633}" presName="childShape" presStyleCnt="0"/>
      <dgm:spPr/>
    </dgm:pt>
    <dgm:pt modelId="{F04E4F07-1C2E-4758-AEBD-85EBB752419F}" type="pres">
      <dgm:prSet presAssocID="{C021D610-0AFE-47B8-B375-0ED1AD1A0EF7}" presName="Name13" presStyleLbl="parChTrans1D2" presStyleIdx="2" presStyleCnt="6"/>
      <dgm:spPr/>
    </dgm:pt>
    <dgm:pt modelId="{565797A1-71A6-4C4C-A5B0-035810A921ED}" type="pres">
      <dgm:prSet presAssocID="{AB01B641-973D-4358-BFB8-A07BC35990FD}" presName="childText" presStyleLbl="bgAcc1" presStyleIdx="2" presStyleCnt="6">
        <dgm:presLayoutVars>
          <dgm:bulletEnabled val="1"/>
        </dgm:presLayoutVars>
      </dgm:prSet>
      <dgm:spPr/>
    </dgm:pt>
    <dgm:pt modelId="{98005F88-E9E2-44BA-B47D-AECDB4F63308}" type="pres">
      <dgm:prSet presAssocID="{1D893CD9-BC5C-4DEA-BA3B-2C4CE4B94556}" presName="Name13" presStyleLbl="parChTrans1D2" presStyleIdx="3" presStyleCnt="6"/>
      <dgm:spPr/>
    </dgm:pt>
    <dgm:pt modelId="{C9F1EB39-B147-4590-9EA5-F965D5AD8E19}" type="pres">
      <dgm:prSet presAssocID="{5EF1CDAD-8D20-4304-94DD-7342C716DD0A}" presName="childText" presStyleLbl="bgAcc1" presStyleIdx="3" presStyleCnt="6" custScaleX="103788" custScaleY="138837">
        <dgm:presLayoutVars>
          <dgm:bulletEnabled val="1"/>
        </dgm:presLayoutVars>
      </dgm:prSet>
      <dgm:spPr/>
    </dgm:pt>
    <dgm:pt modelId="{281E5C22-5738-48AD-A56D-7DDB05AD01EC}" type="pres">
      <dgm:prSet presAssocID="{D22B45E0-AA5B-4B27-A9CC-A2A40412A7E6}" presName="Name13" presStyleLbl="parChTrans1D2" presStyleIdx="4" presStyleCnt="6"/>
      <dgm:spPr/>
    </dgm:pt>
    <dgm:pt modelId="{6CCD899C-F3AB-4629-860F-6D6B2B1029CC}" type="pres">
      <dgm:prSet presAssocID="{8DEBB2DD-E71E-408C-91EC-EB2C617C4902}" presName="childText" presStyleLbl="bgAcc1" presStyleIdx="4" presStyleCnt="6">
        <dgm:presLayoutVars>
          <dgm:bulletEnabled val="1"/>
        </dgm:presLayoutVars>
      </dgm:prSet>
      <dgm:spPr/>
    </dgm:pt>
    <dgm:pt modelId="{C2C7E026-D475-4FAB-BE5B-1F27C28E5CF1}" type="pres">
      <dgm:prSet presAssocID="{F2029701-121D-4AE0-9EB8-B6BA79524865}" presName="root" presStyleCnt="0"/>
      <dgm:spPr/>
    </dgm:pt>
    <dgm:pt modelId="{BAEE9457-70EB-41F1-941E-F54E1CFC1121}" type="pres">
      <dgm:prSet presAssocID="{F2029701-121D-4AE0-9EB8-B6BA79524865}" presName="rootComposite" presStyleCnt="0"/>
      <dgm:spPr/>
    </dgm:pt>
    <dgm:pt modelId="{B0643F6B-28C6-4FBB-8779-763F8F93386C}" type="pres">
      <dgm:prSet presAssocID="{F2029701-121D-4AE0-9EB8-B6BA79524865}" presName="rootText" presStyleLbl="node1" presStyleIdx="2" presStyleCnt="3"/>
      <dgm:spPr/>
    </dgm:pt>
    <dgm:pt modelId="{66F42F06-E185-4268-9BD9-D709AC4E289B}" type="pres">
      <dgm:prSet presAssocID="{F2029701-121D-4AE0-9EB8-B6BA79524865}" presName="rootConnector" presStyleLbl="node1" presStyleIdx="2" presStyleCnt="3"/>
      <dgm:spPr/>
    </dgm:pt>
    <dgm:pt modelId="{592F7CB1-7478-4C57-928C-7D8526CCE4AC}" type="pres">
      <dgm:prSet presAssocID="{F2029701-121D-4AE0-9EB8-B6BA79524865}" presName="childShape" presStyleCnt="0"/>
      <dgm:spPr/>
    </dgm:pt>
    <dgm:pt modelId="{DE3B83A9-7FE3-414A-9FFE-380640C6A0CD}" type="pres">
      <dgm:prSet presAssocID="{A7A72965-071E-45D8-B8CE-14AF745F5D7C}" presName="Name13" presStyleLbl="parChTrans1D2" presStyleIdx="5" presStyleCnt="6"/>
      <dgm:spPr/>
    </dgm:pt>
    <dgm:pt modelId="{EFA61E5A-8CE5-4E92-860F-CA06DD1AE4DD}" type="pres">
      <dgm:prSet presAssocID="{6AB07DF8-3410-46BC-8316-0B36FEC92FAC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D2539205-B4BA-456A-BC7B-C53061E560F0}" type="presOf" srcId="{A7A72965-071E-45D8-B8CE-14AF745F5D7C}" destId="{DE3B83A9-7FE3-414A-9FFE-380640C6A0CD}" srcOrd="0" destOrd="0" presId="urn:microsoft.com/office/officeart/2005/8/layout/hierarchy3"/>
    <dgm:cxn modelId="{6C61BB14-13D6-42C0-948A-23FCDD1CAC5C}" type="presOf" srcId="{0687469C-FC34-4762-9A8D-EA2A3E24BD12}" destId="{F59E282A-E475-433D-B570-C69A13228C54}" srcOrd="0" destOrd="0" presId="urn:microsoft.com/office/officeart/2005/8/layout/hierarchy3"/>
    <dgm:cxn modelId="{CC822B32-1725-4472-A06D-F0498A4B08A5}" srcId="{F2029701-121D-4AE0-9EB8-B6BA79524865}" destId="{6AB07DF8-3410-46BC-8316-0B36FEC92FAC}" srcOrd="0" destOrd="0" parTransId="{A7A72965-071E-45D8-B8CE-14AF745F5D7C}" sibTransId="{C8AFA203-17C3-4BD6-99E1-EDE53D789CBE}"/>
    <dgm:cxn modelId="{A7535D3A-669C-41F2-8011-20654A894383}" type="presOf" srcId="{454DA627-B632-446B-AC8B-13DE66AC7633}" destId="{8F62835D-D389-4713-9DFE-B980B889A165}" srcOrd="1" destOrd="0" presId="urn:microsoft.com/office/officeart/2005/8/layout/hierarchy3"/>
    <dgm:cxn modelId="{3626AF3B-D173-4BDB-85C7-A7A1DBC77555}" srcId="{454DA627-B632-446B-AC8B-13DE66AC7633}" destId="{5EF1CDAD-8D20-4304-94DD-7342C716DD0A}" srcOrd="1" destOrd="0" parTransId="{1D893CD9-BC5C-4DEA-BA3B-2C4CE4B94556}" sibTransId="{15EB265F-FA2D-48BC-88AD-7DB122578D58}"/>
    <dgm:cxn modelId="{D029CE5B-29E0-424F-A2FA-ECF52B3DF301}" type="presOf" srcId="{F2029701-121D-4AE0-9EB8-B6BA79524865}" destId="{66F42F06-E185-4268-9BD9-D709AC4E289B}" srcOrd="1" destOrd="0" presId="urn:microsoft.com/office/officeart/2005/8/layout/hierarchy3"/>
    <dgm:cxn modelId="{BEB02045-EC31-413B-8575-C68AA1952673}" srcId="{454DA627-B632-446B-AC8B-13DE66AC7633}" destId="{8DEBB2DD-E71E-408C-91EC-EB2C617C4902}" srcOrd="2" destOrd="0" parTransId="{D22B45E0-AA5B-4B27-A9CC-A2A40412A7E6}" sibTransId="{78C23D13-B2B0-458E-BA8F-EADEF750DEC8}"/>
    <dgm:cxn modelId="{A51B9F65-0536-48DA-AF22-44EEAEBE1D2A}" type="presOf" srcId="{5EF1CDAD-8D20-4304-94DD-7342C716DD0A}" destId="{C9F1EB39-B147-4590-9EA5-F965D5AD8E19}" srcOrd="0" destOrd="0" presId="urn:microsoft.com/office/officeart/2005/8/layout/hierarchy3"/>
    <dgm:cxn modelId="{CF100A68-C1E9-4B49-81FA-1283B2755A5B}" type="presOf" srcId="{6AB07DF8-3410-46BC-8316-0B36FEC92FAC}" destId="{EFA61E5A-8CE5-4E92-860F-CA06DD1AE4DD}" srcOrd="0" destOrd="0" presId="urn:microsoft.com/office/officeart/2005/8/layout/hierarchy3"/>
    <dgm:cxn modelId="{FA87F569-2C6E-4424-B778-681833BA10FB}" srcId="{454DA627-B632-446B-AC8B-13DE66AC7633}" destId="{AB01B641-973D-4358-BFB8-A07BC35990FD}" srcOrd="0" destOrd="0" parTransId="{C021D610-0AFE-47B8-B375-0ED1AD1A0EF7}" sibTransId="{C7E3CAA6-079F-4EF9-82FF-090E1F160D8B}"/>
    <dgm:cxn modelId="{2026D372-7A2B-45B7-A40F-C6C295C98C93}" type="presOf" srcId="{53B7D693-D8B3-4D2C-9704-8DBD239EDA18}" destId="{C140454B-C917-4FB3-91A4-283D2261FE85}" srcOrd="0" destOrd="0" presId="urn:microsoft.com/office/officeart/2005/8/layout/hierarchy3"/>
    <dgm:cxn modelId="{0D38BA73-C479-474D-9514-C953E6786580}" type="presOf" srcId="{03A7852E-CD7C-4A79-A33E-D202A858AF92}" destId="{A7892947-C0D0-466D-AB17-FB905537CAD7}" srcOrd="0" destOrd="0" presId="urn:microsoft.com/office/officeart/2005/8/layout/hierarchy3"/>
    <dgm:cxn modelId="{37FE0474-A45E-4982-AA02-C24A8BECAF41}" type="presOf" srcId="{D919AFC1-BBB6-4654-AD29-8A5703B41111}" destId="{BA9FF649-6E16-4F11-8BAA-1B8B913F03F3}" srcOrd="0" destOrd="0" presId="urn:microsoft.com/office/officeart/2005/8/layout/hierarchy3"/>
    <dgm:cxn modelId="{17E3AC74-C513-4CF3-A693-CC270C0A5D8D}" srcId="{9822C92C-6C83-402E-907D-CF54B7F18885}" destId="{454DA627-B632-446B-AC8B-13DE66AC7633}" srcOrd="1" destOrd="0" parTransId="{0AA76B24-84FC-43B9-9F07-924E8DEAD48F}" sibTransId="{27B14951-5155-4E0E-BF70-60A222C05756}"/>
    <dgm:cxn modelId="{023EB054-264F-480D-A274-5E801BED9741}" type="presOf" srcId="{8DEBB2DD-E71E-408C-91EC-EB2C617C4902}" destId="{6CCD899C-F3AB-4629-860F-6D6B2B1029CC}" srcOrd="0" destOrd="0" presId="urn:microsoft.com/office/officeart/2005/8/layout/hierarchy3"/>
    <dgm:cxn modelId="{B3C8B576-FEEB-4D03-B678-7215B5DCD0B2}" srcId="{53B7D693-D8B3-4D2C-9704-8DBD239EDA18}" destId="{0687469C-FC34-4762-9A8D-EA2A3E24BD12}" srcOrd="1" destOrd="0" parTransId="{03A7852E-CD7C-4A79-A33E-D202A858AF92}" sibTransId="{29F66BCD-2705-40C7-8C4D-25C8CBDD93BE}"/>
    <dgm:cxn modelId="{0798EC7D-0E6D-41EF-8678-BAF43D7696A6}" type="presOf" srcId="{D22B45E0-AA5B-4B27-A9CC-A2A40412A7E6}" destId="{281E5C22-5738-48AD-A56D-7DDB05AD01EC}" srcOrd="0" destOrd="0" presId="urn:microsoft.com/office/officeart/2005/8/layout/hierarchy3"/>
    <dgm:cxn modelId="{9DA23589-C078-48C8-BA9E-CD52970B7A84}" type="presOf" srcId="{9822C92C-6C83-402E-907D-CF54B7F18885}" destId="{83D9B5F2-0A23-4816-86D6-997AB7BE7C8F}" srcOrd="0" destOrd="0" presId="urn:microsoft.com/office/officeart/2005/8/layout/hierarchy3"/>
    <dgm:cxn modelId="{D4206894-D8FE-407B-B353-BB562533A93E}" srcId="{9822C92C-6C83-402E-907D-CF54B7F18885}" destId="{F2029701-121D-4AE0-9EB8-B6BA79524865}" srcOrd="2" destOrd="0" parTransId="{214ABAF2-7D4A-48E0-B2F1-7F3788DCF661}" sibTransId="{6324C9EC-3669-4012-BCA7-F8339A21AA5D}"/>
    <dgm:cxn modelId="{48984B9B-0176-41B3-9243-A25D0F8F7EB3}" type="presOf" srcId="{53B7D693-D8B3-4D2C-9704-8DBD239EDA18}" destId="{8C08B369-F1EE-4B6A-BB54-839E649CE20D}" srcOrd="1" destOrd="0" presId="urn:microsoft.com/office/officeart/2005/8/layout/hierarchy3"/>
    <dgm:cxn modelId="{94EBFBB0-C617-43C9-9284-2F1E6DACB3CA}" srcId="{9822C92C-6C83-402E-907D-CF54B7F18885}" destId="{53B7D693-D8B3-4D2C-9704-8DBD239EDA18}" srcOrd="0" destOrd="0" parTransId="{AFE2C779-4B34-4313-8D4C-23E6D3D46F7E}" sibTransId="{CADFDAA5-D42D-453A-A3D9-7CBFCDFD3911}"/>
    <dgm:cxn modelId="{B90E60C1-9396-4975-9B53-BCF1AC91EDD4}" type="presOf" srcId="{F2029701-121D-4AE0-9EB8-B6BA79524865}" destId="{B0643F6B-28C6-4FBB-8779-763F8F93386C}" srcOrd="0" destOrd="0" presId="urn:microsoft.com/office/officeart/2005/8/layout/hierarchy3"/>
    <dgm:cxn modelId="{FA1A4FE5-20D8-4688-9792-57671627F2F4}" type="presOf" srcId="{61B09744-C264-4231-A307-1BB5722EC984}" destId="{33250149-B68A-43D2-BA48-865AEB782B11}" srcOrd="0" destOrd="0" presId="urn:microsoft.com/office/officeart/2005/8/layout/hierarchy3"/>
    <dgm:cxn modelId="{9FDDC8F3-7874-4587-BCDA-70053057D893}" type="presOf" srcId="{C021D610-0AFE-47B8-B375-0ED1AD1A0EF7}" destId="{F04E4F07-1C2E-4758-AEBD-85EBB752419F}" srcOrd="0" destOrd="0" presId="urn:microsoft.com/office/officeart/2005/8/layout/hierarchy3"/>
    <dgm:cxn modelId="{4981F9F4-824F-4AD8-946D-7350781908D4}" type="presOf" srcId="{AB01B641-973D-4358-BFB8-A07BC35990FD}" destId="{565797A1-71A6-4C4C-A5B0-035810A921ED}" srcOrd="0" destOrd="0" presId="urn:microsoft.com/office/officeart/2005/8/layout/hierarchy3"/>
    <dgm:cxn modelId="{97B043F9-B527-454F-B311-7FB0B04BC19F}" type="presOf" srcId="{454DA627-B632-446B-AC8B-13DE66AC7633}" destId="{76B70B71-259C-44E6-9414-B20B3FCCCC9C}" srcOrd="0" destOrd="0" presId="urn:microsoft.com/office/officeart/2005/8/layout/hierarchy3"/>
    <dgm:cxn modelId="{DEDD14FA-ADC7-4E3B-8634-77275816AC93}" srcId="{53B7D693-D8B3-4D2C-9704-8DBD239EDA18}" destId="{61B09744-C264-4231-A307-1BB5722EC984}" srcOrd="0" destOrd="0" parTransId="{D919AFC1-BBB6-4654-AD29-8A5703B41111}" sibTransId="{C84552D6-34CD-4EC8-B218-3C98EDB00A9A}"/>
    <dgm:cxn modelId="{995814FD-A9C2-418F-825F-DAE9F0CB5F62}" type="presOf" srcId="{1D893CD9-BC5C-4DEA-BA3B-2C4CE4B94556}" destId="{98005F88-E9E2-44BA-B47D-AECDB4F63308}" srcOrd="0" destOrd="0" presId="urn:microsoft.com/office/officeart/2005/8/layout/hierarchy3"/>
    <dgm:cxn modelId="{7548E416-D21D-4536-B28B-D422D2CF813A}" type="presParOf" srcId="{83D9B5F2-0A23-4816-86D6-997AB7BE7C8F}" destId="{318CD0E9-A453-4029-9C63-AA11AD30DDCF}" srcOrd="0" destOrd="0" presId="urn:microsoft.com/office/officeart/2005/8/layout/hierarchy3"/>
    <dgm:cxn modelId="{17FB8D24-EEA8-420A-A45E-4E03D512B4F8}" type="presParOf" srcId="{318CD0E9-A453-4029-9C63-AA11AD30DDCF}" destId="{3D4EA615-E28D-4084-B5BA-FD88483591FA}" srcOrd="0" destOrd="0" presId="urn:microsoft.com/office/officeart/2005/8/layout/hierarchy3"/>
    <dgm:cxn modelId="{FD3121B9-3DA4-4DDA-ABED-44591F26A3A7}" type="presParOf" srcId="{3D4EA615-E28D-4084-B5BA-FD88483591FA}" destId="{C140454B-C917-4FB3-91A4-283D2261FE85}" srcOrd="0" destOrd="0" presId="urn:microsoft.com/office/officeart/2005/8/layout/hierarchy3"/>
    <dgm:cxn modelId="{46F5830E-CDB2-4E1F-A43B-39115438D651}" type="presParOf" srcId="{3D4EA615-E28D-4084-B5BA-FD88483591FA}" destId="{8C08B369-F1EE-4B6A-BB54-839E649CE20D}" srcOrd="1" destOrd="0" presId="urn:microsoft.com/office/officeart/2005/8/layout/hierarchy3"/>
    <dgm:cxn modelId="{A8C83E32-6296-46D2-876B-87913F3512F3}" type="presParOf" srcId="{318CD0E9-A453-4029-9C63-AA11AD30DDCF}" destId="{2A120D55-034F-4EC2-A9D5-CEF31D41F14D}" srcOrd="1" destOrd="0" presId="urn:microsoft.com/office/officeart/2005/8/layout/hierarchy3"/>
    <dgm:cxn modelId="{DAF347A0-14DE-4588-BC8A-0B421D435A39}" type="presParOf" srcId="{2A120D55-034F-4EC2-A9D5-CEF31D41F14D}" destId="{BA9FF649-6E16-4F11-8BAA-1B8B913F03F3}" srcOrd="0" destOrd="0" presId="urn:microsoft.com/office/officeart/2005/8/layout/hierarchy3"/>
    <dgm:cxn modelId="{D891B8B3-E9AD-4722-9F83-356563EF3BAB}" type="presParOf" srcId="{2A120D55-034F-4EC2-A9D5-CEF31D41F14D}" destId="{33250149-B68A-43D2-BA48-865AEB782B11}" srcOrd="1" destOrd="0" presId="urn:microsoft.com/office/officeart/2005/8/layout/hierarchy3"/>
    <dgm:cxn modelId="{2F1AFDBA-476C-4F39-821F-0F6443A40B24}" type="presParOf" srcId="{2A120D55-034F-4EC2-A9D5-CEF31D41F14D}" destId="{A7892947-C0D0-466D-AB17-FB905537CAD7}" srcOrd="2" destOrd="0" presId="urn:microsoft.com/office/officeart/2005/8/layout/hierarchy3"/>
    <dgm:cxn modelId="{2D907CD1-B2D5-4FFE-B48C-497C9EDA6341}" type="presParOf" srcId="{2A120D55-034F-4EC2-A9D5-CEF31D41F14D}" destId="{F59E282A-E475-433D-B570-C69A13228C54}" srcOrd="3" destOrd="0" presId="urn:microsoft.com/office/officeart/2005/8/layout/hierarchy3"/>
    <dgm:cxn modelId="{EDAA19F0-0192-4246-ACE9-66256E4CFA16}" type="presParOf" srcId="{83D9B5F2-0A23-4816-86D6-997AB7BE7C8F}" destId="{C010947C-2B12-4081-A862-1F7CA5DA77AB}" srcOrd="1" destOrd="0" presId="urn:microsoft.com/office/officeart/2005/8/layout/hierarchy3"/>
    <dgm:cxn modelId="{4A0CCFB7-B3D7-4B79-AB2F-69627467FD41}" type="presParOf" srcId="{C010947C-2B12-4081-A862-1F7CA5DA77AB}" destId="{5B838AB5-243E-4370-9281-E2D619A7BB70}" srcOrd="0" destOrd="0" presId="urn:microsoft.com/office/officeart/2005/8/layout/hierarchy3"/>
    <dgm:cxn modelId="{E01DD86E-ED4E-4701-A932-6A4E9F24BD39}" type="presParOf" srcId="{5B838AB5-243E-4370-9281-E2D619A7BB70}" destId="{76B70B71-259C-44E6-9414-B20B3FCCCC9C}" srcOrd="0" destOrd="0" presId="urn:microsoft.com/office/officeart/2005/8/layout/hierarchy3"/>
    <dgm:cxn modelId="{5239E8F9-90B9-4190-BA05-81671231910A}" type="presParOf" srcId="{5B838AB5-243E-4370-9281-E2D619A7BB70}" destId="{8F62835D-D389-4713-9DFE-B980B889A165}" srcOrd="1" destOrd="0" presId="urn:microsoft.com/office/officeart/2005/8/layout/hierarchy3"/>
    <dgm:cxn modelId="{32373080-6431-4408-A13D-E95BF5DD9F5B}" type="presParOf" srcId="{C010947C-2B12-4081-A862-1F7CA5DA77AB}" destId="{4CDA9BA1-CA98-403E-A563-363966FA7570}" srcOrd="1" destOrd="0" presId="urn:microsoft.com/office/officeart/2005/8/layout/hierarchy3"/>
    <dgm:cxn modelId="{7027D8B2-0C31-41AA-B658-1C7FF54734AD}" type="presParOf" srcId="{4CDA9BA1-CA98-403E-A563-363966FA7570}" destId="{F04E4F07-1C2E-4758-AEBD-85EBB752419F}" srcOrd="0" destOrd="0" presId="urn:microsoft.com/office/officeart/2005/8/layout/hierarchy3"/>
    <dgm:cxn modelId="{481D82C3-714E-4FF9-816E-B028BCB4AAF8}" type="presParOf" srcId="{4CDA9BA1-CA98-403E-A563-363966FA7570}" destId="{565797A1-71A6-4C4C-A5B0-035810A921ED}" srcOrd="1" destOrd="0" presId="urn:microsoft.com/office/officeart/2005/8/layout/hierarchy3"/>
    <dgm:cxn modelId="{DA6F6486-8D3F-4CD6-A52C-16C670BD044A}" type="presParOf" srcId="{4CDA9BA1-CA98-403E-A563-363966FA7570}" destId="{98005F88-E9E2-44BA-B47D-AECDB4F63308}" srcOrd="2" destOrd="0" presId="urn:microsoft.com/office/officeart/2005/8/layout/hierarchy3"/>
    <dgm:cxn modelId="{4256B6B5-51AE-487E-85DA-8FFAB3ECF9F7}" type="presParOf" srcId="{4CDA9BA1-CA98-403E-A563-363966FA7570}" destId="{C9F1EB39-B147-4590-9EA5-F965D5AD8E19}" srcOrd="3" destOrd="0" presId="urn:microsoft.com/office/officeart/2005/8/layout/hierarchy3"/>
    <dgm:cxn modelId="{9DC708AE-7718-46F1-8DB1-F8A0467243D5}" type="presParOf" srcId="{4CDA9BA1-CA98-403E-A563-363966FA7570}" destId="{281E5C22-5738-48AD-A56D-7DDB05AD01EC}" srcOrd="4" destOrd="0" presId="urn:microsoft.com/office/officeart/2005/8/layout/hierarchy3"/>
    <dgm:cxn modelId="{8533301F-BE21-4224-9DF3-41202620F93D}" type="presParOf" srcId="{4CDA9BA1-CA98-403E-A563-363966FA7570}" destId="{6CCD899C-F3AB-4629-860F-6D6B2B1029CC}" srcOrd="5" destOrd="0" presId="urn:microsoft.com/office/officeart/2005/8/layout/hierarchy3"/>
    <dgm:cxn modelId="{7AFBBAB9-435A-4D55-84AC-94525436E110}" type="presParOf" srcId="{83D9B5F2-0A23-4816-86D6-997AB7BE7C8F}" destId="{C2C7E026-D475-4FAB-BE5B-1F27C28E5CF1}" srcOrd="2" destOrd="0" presId="urn:microsoft.com/office/officeart/2005/8/layout/hierarchy3"/>
    <dgm:cxn modelId="{23ED9340-54F9-4D43-99AC-C25389F3A2D4}" type="presParOf" srcId="{C2C7E026-D475-4FAB-BE5B-1F27C28E5CF1}" destId="{BAEE9457-70EB-41F1-941E-F54E1CFC1121}" srcOrd="0" destOrd="0" presId="urn:microsoft.com/office/officeart/2005/8/layout/hierarchy3"/>
    <dgm:cxn modelId="{3D8EC9D7-C5FF-4E04-B932-A708DB69C589}" type="presParOf" srcId="{BAEE9457-70EB-41F1-941E-F54E1CFC1121}" destId="{B0643F6B-28C6-4FBB-8779-763F8F93386C}" srcOrd="0" destOrd="0" presId="urn:microsoft.com/office/officeart/2005/8/layout/hierarchy3"/>
    <dgm:cxn modelId="{D18D073F-0080-43E1-8CAC-6D3F4718B755}" type="presParOf" srcId="{BAEE9457-70EB-41F1-941E-F54E1CFC1121}" destId="{66F42F06-E185-4268-9BD9-D709AC4E289B}" srcOrd="1" destOrd="0" presId="urn:microsoft.com/office/officeart/2005/8/layout/hierarchy3"/>
    <dgm:cxn modelId="{93D4E985-3E36-46DB-A8E5-CA3F6D1EF042}" type="presParOf" srcId="{C2C7E026-D475-4FAB-BE5B-1F27C28E5CF1}" destId="{592F7CB1-7478-4C57-928C-7D8526CCE4AC}" srcOrd="1" destOrd="0" presId="urn:microsoft.com/office/officeart/2005/8/layout/hierarchy3"/>
    <dgm:cxn modelId="{1B654E27-EB11-4700-89A4-D8162F56182B}" type="presParOf" srcId="{592F7CB1-7478-4C57-928C-7D8526CCE4AC}" destId="{DE3B83A9-7FE3-414A-9FFE-380640C6A0CD}" srcOrd="0" destOrd="0" presId="urn:microsoft.com/office/officeart/2005/8/layout/hierarchy3"/>
    <dgm:cxn modelId="{438BCA9B-D929-4896-A154-8BF4E2CFF9DA}" type="presParOf" srcId="{592F7CB1-7478-4C57-928C-7D8526CCE4AC}" destId="{EFA61E5A-8CE5-4E92-860F-CA06DD1AE4D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9293-FDA3-487D-89CC-E87E0A50025C}">
      <dsp:nvSpPr>
        <dsp:cNvPr id="0" name=""/>
        <dsp:cNvSpPr/>
      </dsp:nvSpPr>
      <dsp:spPr>
        <a:xfrm>
          <a:off x="2331422" y="2210264"/>
          <a:ext cx="550974" cy="1049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487" y="0"/>
              </a:lnTo>
              <a:lnTo>
                <a:pt x="275487" y="1049875"/>
              </a:lnTo>
              <a:lnTo>
                <a:pt x="550974" y="104987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77267" y="2705560"/>
        <a:ext cx="59283" cy="59283"/>
      </dsp:txXfrm>
    </dsp:sp>
    <dsp:sp modelId="{0E677314-63F0-40F6-8BA1-D015EA2383A7}">
      <dsp:nvSpPr>
        <dsp:cNvPr id="0" name=""/>
        <dsp:cNvSpPr/>
      </dsp:nvSpPr>
      <dsp:spPr>
        <a:xfrm>
          <a:off x="2331422" y="2164544"/>
          <a:ext cx="5509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974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93135" y="2196490"/>
        <a:ext cx="27548" cy="27548"/>
      </dsp:txXfrm>
    </dsp:sp>
    <dsp:sp modelId="{51B51EEF-7940-46B7-B31E-9C25CAA73592}">
      <dsp:nvSpPr>
        <dsp:cNvPr id="0" name=""/>
        <dsp:cNvSpPr/>
      </dsp:nvSpPr>
      <dsp:spPr>
        <a:xfrm>
          <a:off x="2331422" y="1160388"/>
          <a:ext cx="550974" cy="1049875"/>
        </a:xfrm>
        <a:custGeom>
          <a:avLst/>
          <a:gdLst/>
          <a:ahLst/>
          <a:cxnLst/>
          <a:rect l="0" t="0" r="0" b="0"/>
          <a:pathLst>
            <a:path>
              <a:moveTo>
                <a:pt x="0" y="1049875"/>
              </a:moveTo>
              <a:lnTo>
                <a:pt x="275487" y="1049875"/>
              </a:lnTo>
              <a:lnTo>
                <a:pt x="275487" y="0"/>
              </a:lnTo>
              <a:lnTo>
                <a:pt x="55097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77267" y="1655684"/>
        <a:ext cx="59283" cy="59283"/>
      </dsp:txXfrm>
    </dsp:sp>
    <dsp:sp modelId="{38E1294F-387C-419B-8295-2730910C8670}">
      <dsp:nvSpPr>
        <dsp:cNvPr id="0" name=""/>
        <dsp:cNvSpPr/>
      </dsp:nvSpPr>
      <dsp:spPr>
        <a:xfrm rot="16200000">
          <a:off x="-298792" y="1790314"/>
          <a:ext cx="4420529" cy="839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Sistema de Ouvidoria</a:t>
          </a:r>
          <a:endParaRPr lang="pt-BR" sz="3900" kern="1200" dirty="0"/>
        </a:p>
      </dsp:txBody>
      <dsp:txXfrm>
        <a:off x="-298792" y="1790314"/>
        <a:ext cx="4420529" cy="839900"/>
      </dsp:txXfrm>
    </dsp:sp>
    <dsp:sp modelId="{5E2401F8-CB66-4BD8-B931-7D0B1E1898ED}">
      <dsp:nvSpPr>
        <dsp:cNvPr id="0" name=""/>
        <dsp:cNvSpPr/>
      </dsp:nvSpPr>
      <dsp:spPr>
        <a:xfrm>
          <a:off x="2882396" y="740438"/>
          <a:ext cx="2754873" cy="839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CGE</a:t>
          </a:r>
          <a:endParaRPr lang="pt-BR" sz="2800" kern="1200" dirty="0"/>
        </a:p>
      </dsp:txBody>
      <dsp:txXfrm>
        <a:off x="2882396" y="740438"/>
        <a:ext cx="2754873" cy="839900"/>
      </dsp:txXfrm>
    </dsp:sp>
    <dsp:sp modelId="{D06ABE4D-CC2B-498A-A265-2F7B858458B7}">
      <dsp:nvSpPr>
        <dsp:cNvPr id="0" name=""/>
        <dsp:cNvSpPr/>
      </dsp:nvSpPr>
      <dsp:spPr>
        <a:xfrm>
          <a:off x="2882396" y="1790314"/>
          <a:ext cx="2754873" cy="839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CGD</a:t>
          </a:r>
          <a:endParaRPr lang="pt-BR" sz="2800" kern="1200" dirty="0"/>
        </a:p>
      </dsp:txBody>
      <dsp:txXfrm>
        <a:off x="2882396" y="1790314"/>
        <a:ext cx="2754873" cy="839900"/>
      </dsp:txXfrm>
    </dsp:sp>
    <dsp:sp modelId="{39C35F70-652A-4566-842A-7F637FB08C26}">
      <dsp:nvSpPr>
        <dsp:cNvPr id="0" name=""/>
        <dsp:cNvSpPr/>
      </dsp:nvSpPr>
      <dsp:spPr>
        <a:xfrm>
          <a:off x="2882396" y="2840189"/>
          <a:ext cx="2754873" cy="839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62 Ouvidorias Setoriais</a:t>
          </a:r>
          <a:endParaRPr lang="pt-BR" sz="2800" kern="1200" dirty="0"/>
        </a:p>
      </dsp:txBody>
      <dsp:txXfrm>
        <a:off x="2882396" y="2840189"/>
        <a:ext cx="2754873" cy="83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0EE17-0C21-4D43-8F8E-228727A91276}">
      <dsp:nvSpPr>
        <dsp:cNvPr id="0" name=""/>
        <dsp:cNvSpPr/>
      </dsp:nvSpPr>
      <dsp:spPr>
        <a:xfrm>
          <a:off x="4016" y="1470075"/>
          <a:ext cx="2415015" cy="7200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TIPO I</a:t>
          </a:r>
        </a:p>
      </dsp:txBody>
      <dsp:txXfrm>
        <a:off x="4016" y="1470075"/>
        <a:ext cx="2415015" cy="720000"/>
      </dsp:txXfrm>
    </dsp:sp>
    <dsp:sp modelId="{80CF7814-37E2-4245-959A-1E56F33DDDA7}">
      <dsp:nvSpPr>
        <dsp:cNvPr id="0" name=""/>
        <dsp:cNvSpPr/>
      </dsp:nvSpPr>
      <dsp:spPr>
        <a:xfrm>
          <a:off x="4016" y="2190075"/>
          <a:ext cx="2415015" cy="1758515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Até 80 manifestações recebidos/ano</a:t>
          </a:r>
        </a:p>
      </dsp:txBody>
      <dsp:txXfrm>
        <a:off x="4016" y="2190075"/>
        <a:ext cx="2415015" cy="1758515"/>
      </dsp:txXfrm>
    </dsp:sp>
    <dsp:sp modelId="{D8D10064-0102-4FC5-B9A7-0BD4F695EA13}">
      <dsp:nvSpPr>
        <dsp:cNvPr id="0" name=""/>
        <dsp:cNvSpPr/>
      </dsp:nvSpPr>
      <dsp:spPr>
        <a:xfrm>
          <a:off x="2757133" y="1470075"/>
          <a:ext cx="2415015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TIPO II</a:t>
          </a:r>
        </a:p>
      </dsp:txBody>
      <dsp:txXfrm>
        <a:off x="2757133" y="1470075"/>
        <a:ext cx="2415015" cy="720000"/>
      </dsp:txXfrm>
    </dsp:sp>
    <dsp:sp modelId="{E6B7AE94-B12D-4BD4-9575-E4FC24ED85CE}">
      <dsp:nvSpPr>
        <dsp:cNvPr id="0" name=""/>
        <dsp:cNvSpPr/>
      </dsp:nvSpPr>
      <dsp:spPr>
        <a:xfrm>
          <a:off x="2757133" y="2190075"/>
          <a:ext cx="2415015" cy="17585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De 81 a 300 manifestações recebidas /ano</a:t>
          </a:r>
        </a:p>
      </dsp:txBody>
      <dsp:txXfrm>
        <a:off x="2757133" y="2190075"/>
        <a:ext cx="2415015" cy="1758515"/>
      </dsp:txXfrm>
    </dsp:sp>
    <dsp:sp modelId="{A14DED28-6C14-4191-9C9A-B82B0919929F}">
      <dsp:nvSpPr>
        <dsp:cNvPr id="0" name=""/>
        <dsp:cNvSpPr/>
      </dsp:nvSpPr>
      <dsp:spPr>
        <a:xfrm>
          <a:off x="5510251" y="1470075"/>
          <a:ext cx="2415015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TIPO III</a:t>
          </a:r>
        </a:p>
      </dsp:txBody>
      <dsp:txXfrm>
        <a:off x="5510251" y="1470075"/>
        <a:ext cx="2415015" cy="720000"/>
      </dsp:txXfrm>
    </dsp:sp>
    <dsp:sp modelId="{EBAF80CF-3C18-4AE3-BB63-0E00263AE1B4}">
      <dsp:nvSpPr>
        <dsp:cNvPr id="0" name=""/>
        <dsp:cNvSpPr/>
      </dsp:nvSpPr>
      <dsp:spPr>
        <a:xfrm>
          <a:off x="5510251" y="2190075"/>
          <a:ext cx="2415015" cy="17585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De 301 a 1.000 manifestações recebidas/ano</a:t>
          </a:r>
        </a:p>
      </dsp:txBody>
      <dsp:txXfrm>
        <a:off x="5510251" y="2190075"/>
        <a:ext cx="2415015" cy="1758515"/>
      </dsp:txXfrm>
    </dsp:sp>
    <dsp:sp modelId="{7FE0E664-E652-430E-80D3-380793AD98F0}">
      <dsp:nvSpPr>
        <dsp:cNvPr id="0" name=""/>
        <dsp:cNvSpPr/>
      </dsp:nvSpPr>
      <dsp:spPr>
        <a:xfrm>
          <a:off x="8263368" y="1470075"/>
          <a:ext cx="2415015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TIPO IV</a:t>
          </a:r>
        </a:p>
      </dsp:txBody>
      <dsp:txXfrm>
        <a:off x="8263368" y="1470075"/>
        <a:ext cx="2415015" cy="720000"/>
      </dsp:txXfrm>
    </dsp:sp>
    <dsp:sp modelId="{8FB71DEA-7928-4006-9EA4-B52012979B2D}">
      <dsp:nvSpPr>
        <dsp:cNvPr id="0" name=""/>
        <dsp:cNvSpPr/>
      </dsp:nvSpPr>
      <dsp:spPr>
        <a:xfrm>
          <a:off x="8263368" y="2190075"/>
          <a:ext cx="2415015" cy="17585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Acima de 1.000 manifestações recebidas/ano</a:t>
          </a:r>
        </a:p>
      </dsp:txBody>
      <dsp:txXfrm>
        <a:off x="8263368" y="2190075"/>
        <a:ext cx="2415015" cy="1758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4339F-6680-44C6-945D-470FBE706573}">
      <dsp:nvSpPr>
        <dsp:cNvPr id="0" name=""/>
        <dsp:cNvSpPr/>
      </dsp:nvSpPr>
      <dsp:spPr>
        <a:xfrm>
          <a:off x="1198" y="2438"/>
          <a:ext cx="10441015" cy="1334484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2022</a:t>
          </a:r>
        </a:p>
      </dsp:txBody>
      <dsp:txXfrm>
        <a:off x="40284" y="41524"/>
        <a:ext cx="10362843" cy="1256312"/>
      </dsp:txXfrm>
    </dsp:sp>
    <dsp:sp modelId="{6B48F9D5-029E-428E-9079-C5FD6134F18E}">
      <dsp:nvSpPr>
        <dsp:cNvPr id="0" name=""/>
        <dsp:cNvSpPr/>
      </dsp:nvSpPr>
      <dsp:spPr>
        <a:xfrm>
          <a:off x="1198" y="1515683"/>
          <a:ext cx="6820394" cy="133448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Reclamação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32</a:t>
          </a:r>
        </a:p>
      </dsp:txBody>
      <dsp:txXfrm>
        <a:off x="40284" y="1554769"/>
        <a:ext cx="6742222" cy="1256312"/>
      </dsp:txXfrm>
    </dsp:sp>
    <dsp:sp modelId="{A13D366E-2D92-45E7-9A45-B62EC252545B}">
      <dsp:nvSpPr>
        <dsp:cNvPr id="0" name=""/>
        <dsp:cNvSpPr/>
      </dsp:nvSpPr>
      <dsp:spPr>
        <a:xfrm>
          <a:off x="0" y="3030451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b="1" kern="1200" dirty="0"/>
            <a:t>Programa Ceará Atleta Bolsa esporte: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Falta de pagamento;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Concessão de bolsas.</a:t>
          </a:r>
        </a:p>
      </dsp:txBody>
      <dsp:txXfrm>
        <a:off x="39086" y="3069537"/>
        <a:ext cx="3261884" cy="1256312"/>
      </dsp:txXfrm>
    </dsp:sp>
    <dsp:sp modelId="{193CC106-ACE5-4E09-9024-438B19DEA75A}">
      <dsp:nvSpPr>
        <dsp:cNvPr id="0" name=""/>
        <dsp:cNvSpPr/>
      </dsp:nvSpPr>
      <dsp:spPr>
        <a:xfrm>
          <a:off x="3481536" y="3028929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Eventos esportivos Socioculturais e Educacionais: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Jogos escolares;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Virada esportiva.</a:t>
          </a:r>
        </a:p>
      </dsp:txBody>
      <dsp:txXfrm>
        <a:off x="3520622" y="3068015"/>
        <a:ext cx="3261884" cy="1256312"/>
      </dsp:txXfrm>
    </dsp:sp>
    <dsp:sp modelId="{4F567D71-D0F7-45D5-8A87-71B45C061A22}">
      <dsp:nvSpPr>
        <dsp:cNvPr id="0" name=""/>
        <dsp:cNvSpPr/>
      </dsp:nvSpPr>
      <dsp:spPr>
        <a:xfrm>
          <a:off x="7102157" y="1515683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Solicitação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28</a:t>
          </a:r>
        </a:p>
      </dsp:txBody>
      <dsp:txXfrm>
        <a:off x="7141243" y="1554769"/>
        <a:ext cx="3261884" cy="1256312"/>
      </dsp:txXfrm>
    </dsp:sp>
    <dsp:sp modelId="{8678B0F9-23D7-4892-9C67-A276C25623C4}">
      <dsp:nvSpPr>
        <dsp:cNvPr id="0" name=""/>
        <dsp:cNvSpPr/>
      </dsp:nvSpPr>
      <dsp:spPr>
        <a:xfrm>
          <a:off x="7102157" y="3028929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Incentivo ao esporte: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- Apoio financeiro e logístico;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- Material esportivo. </a:t>
          </a:r>
        </a:p>
      </dsp:txBody>
      <dsp:txXfrm>
        <a:off x="7141243" y="3068015"/>
        <a:ext cx="3261884" cy="1256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4339F-6680-44C6-945D-470FBE706573}">
      <dsp:nvSpPr>
        <dsp:cNvPr id="0" name=""/>
        <dsp:cNvSpPr/>
      </dsp:nvSpPr>
      <dsp:spPr>
        <a:xfrm>
          <a:off x="1198" y="2438"/>
          <a:ext cx="10441015" cy="1334484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2023</a:t>
          </a:r>
        </a:p>
      </dsp:txBody>
      <dsp:txXfrm>
        <a:off x="40284" y="41524"/>
        <a:ext cx="10362843" cy="1256312"/>
      </dsp:txXfrm>
    </dsp:sp>
    <dsp:sp modelId="{6B48F9D5-029E-428E-9079-C5FD6134F18E}">
      <dsp:nvSpPr>
        <dsp:cNvPr id="0" name=""/>
        <dsp:cNvSpPr/>
      </dsp:nvSpPr>
      <dsp:spPr>
        <a:xfrm>
          <a:off x="1198" y="1515683"/>
          <a:ext cx="6820394" cy="133448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Reclamação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25</a:t>
          </a:r>
        </a:p>
      </dsp:txBody>
      <dsp:txXfrm>
        <a:off x="40284" y="1554769"/>
        <a:ext cx="6742222" cy="1256312"/>
      </dsp:txXfrm>
    </dsp:sp>
    <dsp:sp modelId="{A13D366E-2D92-45E7-9A45-B62EC252545B}">
      <dsp:nvSpPr>
        <dsp:cNvPr id="0" name=""/>
        <dsp:cNvSpPr/>
      </dsp:nvSpPr>
      <dsp:spPr>
        <a:xfrm>
          <a:off x="0" y="3030451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Programa Ceará Atleta Bolsa esporte</a:t>
          </a:r>
          <a:r>
            <a:rPr lang="pt-BR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Falta de pagamento.</a:t>
          </a:r>
        </a:p>
      </dsp:txBody>
      <dsp:txXfrm>
        <a:off x="39086" y="3069537"/>
        <a:ext cx="3261884" cy="1256312"/>
      </dsp:txXfrm>
    </dsp:sp>
    <dsp:sp modelId="{193CC106-ACE5-4E09-9024-438B19DEA75A}">
      <dsp:nvSpPr>
        <dsp:cNvPr id="0" name=""/>
        <dsp:cNvSpPr/>
      </dsp:nvSpPr>
      <dsp:spPr>
        <a:xfrm>
          <a:off x="3481536" y="3028929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Conduta inadequada de servidor/colaborador</a:t>
          </a:r>
          <a:r>
            <a:rPr lang="pt-BR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Tratamento indevido, desrespeitoso com o público. </a:t>
          </a:r>
        </a:p>
      </dsp:txBody>
      <dsp:txXfrm>
        <a:off x="3520622" y="3068015"/>
        <a:ext cx="3261884" cy="1256312"/>
      </dsp:txXfrm>
    </dsp:sp>
    <dsp:sp modelId="{4F567D71-D0F7-45D5-8A87-71B45C061A22}">
      <dsp:nvSpPr>
        <dsp:cNvPr id="0" name=""/>
        <dsp:cNvSpPr/>
      </dsp:nvSpPr>
      <dsp:spPr>
        <a:xfrm>
          <a:off x="7102157" y="1515683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Solicitação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12</a:t>
          </a:r>
        </a:p>
      </dsp:txBody>
      <dsp:txXfrm>
        <a:off x="7141243" y="1554769"/>
        <a:ext cx="3261884" cy="1256312"/>
      </dsp:txXfrm>
    </dsp:sp>
    <dsp:sp modelId="{8678B0F9-23D7-4892-9C67-A276C25623C4}">
      <dsp:nvSpPr>
        <dsp:cNvPr id="0" name=""/>
        <dsp:cNvSpPr/>
      </dsp:nvSpPr>
      <dsp:spPr>
        <a:xfrm>
          <a:off x="7102157" y="3028929"/>
          <a:ext cx="3340056" cy="133448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Estrutura e funcionamento do órgão;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Eventos esportivos Socioculturais e Educacionais</a:t>
          </a:r>
        </a:p>
      </dsp:txBody>
      <dsp:txXfrm>
        <a:off x="7141243" y="3068015"/>
        <a:ext cx="3261884" cy="1256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4CCFC-B33F-4813-AF96-553FA24C7726}">
      <dsp:nvSpPr>
        <dsp:cNvPr id="0" name=""/>
        <dsp:cNvSpPr/>
      </dsp:nvSpPr>
      <dsp:spPr>
        <a:xfrm>
          <a:off x="1251" y="146046"/>
          <a:ext cx="2929470" cy="146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Prazo/tempo de resposta</a:t>
          </a:r>
        </a:p>
      </dsp:txBody>
      <dsp:txXfrm>
        <a:off x="44152" y="188947"/>
        <a:ext cx="2843668" cy="1378933"/>
      </dsp:txXfrm>
    </dsp:sp>
    <dsp:sp modelId="{18EDA240-1F76-4FD3-86CE-D8F734C8C005}">
      <dsp:nvSpPr>
        <dsp:cNvPr id="0" name=""/>
        <dsp:cNvSpPr/>
      </dsp:nvSpPr>
      <dsp:spPr>
        <a:xfrm>
          <a:off x="294198" y="1610782"/>
          <a:ext cx="292947" cy="109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551"/>
              </a:lnTo>
              <a:lnTo>
                <a:pt x="292947" y="1098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6B72C-C5E6-4B47-B802-4B266FF3F8C2}">
      <dsp:nvSpPr>
        <dsp:cNvPr id="0" name=""/>
        <dsp:cNvSpPr/>
      </dsp:nvSpPr>
      <dsp:spPr>
        <a:xfrm>
          <a:off x="587146" y="1976965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Diminuir o tempo de resposta</a:t>
          </a:r>
          <a:endParaRPr lang="pt-BR" sz="1900" kern="1200" dirty="0"/>
        </a:p>
      </dsp:txBody>
      <dsp:txXfrm>
        <a:off x="630047" y="2019866"/>
        <a:ext cx="2257774" cy="1378933"/>
      </dsp:txXfrm>
    </dsp:sp>
    <dsp:sp modelId="{B1D3D608-54EE-4A1C-86E4-881E6D61CE41}">
      <dsp:nvSpPr>
        <dsp:cNvPr id="0" name=""/>
        <dsp:cNvSpPr/>
      </dsp:nvSpPr>
      <dsp:spPr>
        <a:xfrm>
          <a:off x="294198" y="1610782"/>
          <a:ext cx="292947" cy="29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470"/>
              </a:lnTo>
              <a:lnTo>
                <a:pt x="292947" y="292947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D70C0-3502-4177-997C-84C75D340D53}">
      <dsp:nvSpPr>
        <dsp:cNvPr id="0" name=""/>
        <dsp:cNvSpPr/>
      </dsp:nvSpPr>
      <dsp:spPr>
        <a:xfrm>
          <a:off x="587146" y="3807884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Sanar a morosidade nas demandas</a:t>
          </a:r>
          <a:endParaRPr lang="pt-BR" sz="1900" kern="1200"/>
        </a:p>
      </dsp:txBody>
      <dsp:txXfrm>
        <a:off x="630047" y="3850785"/>
        <a:ext cx="2257774" cy="1378933"/>
      </dsp:txXfrm>
    </dsp:sp>
    <dsp:sp modelId="{903D9677-6387-4272-90C3-997BBC2A18BF}">
      <dsp:nvSpPr>
        <dsp:cNvPr id="0" name=""/>
        <dsp:cNvSpPr/>
      </dsp:nvSpPr>
      <dsp:spPr>
        <a:xfrm>
          <a:off x="3663090" y="146046"/>
          <a:ext cx="2929470" cy="146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Proposta de Melhoria</a:t>
          </a:r>
        </a:p>
      </dsp:txBody>
      <dsp:txXfrm>
        <a:off x="3705991" y="188947"/>
        <a:ext cx="2843668" cy="1378933"/>
      </dsp:txXfrm>
    </dsp:sp>
    <dsp:sp modelId="{ADDB9D18-0200-4985-A742-BE0EED433ECE}">
      <dsp:nvSpPr>
        <dsp:cNvPr id="0" name=""/>
        <dsp:cNvSpPr/>
      </dsp:nvSpPr>
      <dsp:spPr>
        <a:xfrm>
          <a:off x="3956037" y="1610782"/>
          <a:ext cx="292947" cy="109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551"/>
              </a:lnTo>
              <a:lnTo>
                <a:pt x="292947" y="1098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33261-40FA-4218-95BC-6C39277470B0}">
      <dsp:nvSpPr>
        <dsp:cNvPr id="0" name=""/>
        <dsp:cNvSpPr/>
      </dsp:nvSpPr>
      <dsp:spPr>
        <a:xfrm>
          <a:off x="4248984" y="1976965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 dirty="0"/>
            <a:t>Retorno por ligação no dia seguinte para relatar se o órgão respondeu</a:t>
          </a:r>
        </a:p>
      </dsp:txBody>
      <dsp:txXfrm>
        <a:off x="4291885" y="2019866"/>
        <a:ext cx="2257774" cy="1378933"/>
      </dsp:txXfrm>
    </dsp:sp>
    <dsp:sp modelId="{FAD109DA-3317-4AB7-9408-7CD8302DFAC5}">
      <dsp:nvSpPr>
        <dsp:cNvPr id="0" name=""/>
        <dsp:cNvSpPr/>
      </dsp:nvSpPr>
      <dsp:spPr>
        <a:xfrm>
          <a:off x="3956037" y="1610782"/>
          <a:ext cx="292947" cy="29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470"/>
              </a:lnTo>
              <a:lnTo>
                <a:pt x="292947" y="292947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EFB4E-627D-4D7A-8783-AB3EC4BCFCC0}">
      <dsp:nvSpPr>
        <dsp:cNvPr id="0" name=""/>
        <dsp:cNvSpPr/>
      </dsp:nvSpPr>
      <dsp:spPr>
        <a:xfrm>
          <a:off x="4248984" y="3807884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 dirty="0"/>
            <a:t>Atendimento por WhatsApp, pois todos utilizam esse aplicativo</a:t>
          </a:r>
        </a:p>
      </dsp:txBody>
      <dsp:txXfrm>
        <a:off x="4291885" y="3850785"/>
        <a:ext cx="2257774" cy="1378933"/>
      </dsp:txXfrm>
    </dsp:sp>
    <dsp:sp modelId="{58B60A56-17B6-4C14-A98D-3D8D35429E85}">
      <dsp:nvSpPr>
        <dsp:cNvPr id="0" name=""/>
        <dsp:cNvSpPr/>
      </dsp:nvSpPr>
      <dsp:spPr>
        <a:xfrm>
          <a:off x="7324928" y="146046"/>
          <a:ext cx="2929470" cy="146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Acompanhamento e Apuração</a:t>
          </a:r>
        </a:p>
      </dsp:txBody>
      <dsp:txXfrm>
        <a:off x="7367829" y="188947"/>
        <a:ext cx="2843668" cy="1378933"/>
      </dsp:txXfrm>
    </dsp:sp>
    <dsp:sp modelId="{90D4B4FE-D568-4064-BDC5-6E58B741B7A7}">
      <dsp:nvSpPr>
        <dsp:cNvPr id="0" name=""/>
        <dsp:cNvSpPr/>
      </dsp:nvSpPr>
      <dsp:spPr>
        <a:xfrm>
          <a:off x="7617875" y="1610782"/>
          <a:ext cx="292947" cy="109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551"/>
              </a:lnTo>
              <a:lnTo>
                <a:pt x="292947" y="1098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2C8D8-E564-4C1E-B05A-CD7E79E4D538}">
      <dsp:nvSpPr>
        <dsp:cNvPr id="0" name=""/>
        <dsp:cNvSpPr/>
      </dsp:nvSpPr>
      <dsp:spPr>
        <a:xfrm>
          <a:off x="7910822" y="1976965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Direcionar a demanda para quem possa resolver de imediato e com agilidade</a:t>
          </a:r>
          <a:endParaRPr lang="pt-BR" sz="1900" kern="1200"/>
        </a:p>
      </dsp:txBody>
      <dsp:txXfrm>
        <a:off x="7953723" y="2019866"/>
        <a:ext cx="2257774" cy="1378933"/>
      </dsp:txXfrm>
    </dsp:sp>
    <dsp:sp modelId="{4CD22B22-ABF7-4BC3-9BEB-BB366CA4D857}">
      <dsp:nvSpPr>
        <dsp:cNvPr id="0" name=""/>
        <dsp:cNvSpPr/>
      </dsp:nvSpPr>
      <dsp:spPr>
        <a:xfrm>
          <a:off x="7617875" y="1610782"/>
          <a:ext cx="292947" cy="29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470"/>
              </a:lnTo>
              <a:lnTo>
                <a:pt x="292947" y="292947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622C9-564C-4B70-98C1-725F04B49C8C}">
      <dsp:nvSpPr>
        <dsp:cNvPr id="0" name=""/>
        <dsp:cNvSpPr/>
      </dsp:nvSpPr>
      <dsp:spPr>
        <a:xfrm>
          <a:off x="7910822" y="3807884"/>
          <a:ext cx="2343576" cy="1464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Poderia ser mais responsáveis de procurar a fundo o problema do cidadão</a:t>
          </a:r>
          <a:endParaRPr lang="pt-BR" sz="1900" kern="1200" dirty="0"/>
        </a:p>
      </dsp:txBody>
      <dsp:txXfrm>
        <a:off x="7953723" y="3850785"/>
        <a:ext cx="2257774" cy="1378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0454B-C917-4FB3-91A4-283D2261FE85}">
      <dsp:nvSpPr>
        <dsp:cNvPr id="0" name=""/>
        <dsp:cNvSpPr/>
      </dsp:nvSpPr>
      <dsp:spPr>
        <a:xfrm>
          <a:off x="1624171" y="352"/>
          <a:ext cx="2452506" cy="1226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Comunicação</a:t>
          </a:r>
        </a:p>
      </dsp:txBody>
      <dsp:txXfrm>
        <a:off x="1660087" y="36268"/>
        <a:ext cx="2380674" cy="1154421"/>
      </dsp:txXfrm>
    </dsp:sp>
    <dsp:sp modelId="{BA9FF649-6E16-4F11-8BAA-1B8B913F03F3}">
      <dsp:nvSpPr>
        <dsp:cNvPr id="0" name=""/>
        <dsp:cNvSpPr/>
      </dsp:nvSpPr>
      <dsp:spPr>
        <a:xfrm>
          <a:off x="1869422" y="1226605"/>
          <a:ext cx="245250" cy="130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066"/>
              </a:lnTo>
              <a:lnTo>
                <a:pt x="245250" y="130206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50149-B68A-43D2-BA48-865AEB782B11}">
      <dsp:nvSpPr>
        <dsp:cNvPr id="0" name=""/>
        <dsp:cNvSpPr/>
      </dsp:nvSpPr>
      <dsp:spPr>
        <a:xfrm>
          <a:off x="2114672" y="1533168"/>
          <a:ext cx="1911659" cy="199100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Divulgar mais os serviços nas redes sociais, mídias sociais, bem como em todos os órgãos do estado e em todos os municípios</a:t>
          </a:r>
          <a:endParaRPr lang="pt-BR" sz="1800" kern="1200" dirty="0"/>
        </a:p>
      </dsp:txBody>
      <dsp:txXfrm>
        <a:off x="2170663" y="1589159"/>
        <a:ext cx="1799677" cy="1879023"/>
      </dsp:txXfrm>
    </dsp:sp>
    <dsp:sp modelId="{A7892947-C0D0-466D-AB17-FB905537CAD7}">
      <dsp:nvSpPr>
        <dsp:cNvPr id="0" name=""/>
        <dsp:cNvSpPr/>
      </dsp:nvSpPr>
      <dsp:spPr>
        <a:xfrm>
          <a:off x="1869422" y="1226605"/>
          <a:ext cx="245250" cy="321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259"/>
              </a:lnTo>
              <a:lnTo>
                <a:pt x="245250" y="321725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E282A-E475-433D-B570-C69A13228C54}">
      <dsp:nvSpPr>
        <dsp:cNvPr id="0" name=""/>
        <dsp:cNvSpPr/>
      </dsp:nvSpPr>
      <dsp:spPr>
        <a:xfrm>
          <a:off x="2114672" y="3830737"/>
          <a:ext cx="1962005" cy="122625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Que divulguem mais o serviço de ouvidoria a toda a população cearense</a:t>
          </a:r>
          <a:endParaRPr lang="pt-BR" sz="1800" kern="1200" dirty="0"/>
        </a:p>
      </dsp:txBody>
      <dsp:txXfrm>
        <a:off x="2150588" y="3866653"/>
        <a:ext cx="1890173" cy="1154421"/>
      </dsp:txXfrm>
    </dsp:sp>
    <dsp:sp modelId="{76B70B71-259C-44E6-9414-B20B3FCCCC9C}">
      <dsp:nvSpPr>
        <dsp:cNvPr id="0" name=""/>
        <dsp:cNvSpPr/>
      </dsp:nvSpPr>
      <dsp:spPr>
        <a:xfrm>
          <a:off x="4689804" y="352"/>
          <a:ext cx="2452506" cy="1226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Qualidade da resposta</a:t>
          </a:r>
        </a:p>
      </dsp:txBody>
      <dsp:txXfrm>
        <a:off x="4725720" y="36268"/>
        <a:ext cx="2380674" cy="1154421"/>
      </dsp:txXfrm>
    </dsp:sp>
    <dsp:sp modelId="{F04E4F07-1C2E-4758-AEBD-85EBB752419F}">
      <dsp:nvSpPr>
        <dsp:cNvPr id="0" name=""/>
        <dsp:cNvSpPr/>
      </dsp:nvSpPr>
      <dsp:spPr>
        <a:xfrm>
          <a:off x="4935054" y="1226605"/>
          <a:ext cx="245250" cy="91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689"/>
              </a:lnTo>
              <a:lnTo>
                <a:pt x="245250" y="91968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797A1-71A6-4C4C-A5B0-035810A921ED}">
      <dsp:nvSpPr>
        <dsp:cNvPr id="0" name=""/>
        <dsp:cNvSpPr/>
      </dsp:nvSpPr>
      <dsp:spPr>
        <a:xfrm>
          <a:off x="5180305" y="1533168"/>
          <a:ext cx="1962005" cy="122625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Melhorar as respostas, pois são muito genéricas</a:t>
          </a:r>
          <a:endParaRPr lang="pt-BR" sz="1800" kern="1200" dirty="0"/>
        </a:p>
      </dsp:txBody>
      <dsp:txXfrm>
        <a:off x="5216221" y="1569084"/>
        <a:ext cx="1890173" cy="1154421"/>
      </dsp:txXfrm>
    </dsp:sp>
    <dsp:sp modelId="{98005F88-E9E2-44BA-B47D-AECDB4F63308}">
      <dsp:nvSpPr>
        <dsp:cNvPr id="0" name=""/>
        <dsp:cNvSpPr/>
      </dsp:nvSpPr>
      <dsp:spPr>
        <a:xfrm>
          <a:off x="4935054" y="1226605"/>
          <a:ext cx="245250" cy="269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626"/>
              </a:lnTo>
              <a:lnTo>
                <a:pt x="245250" y="269062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1EB39-B147-4590-9EA5-F965D5AD8E19}">
      <dsp:nvSpPr>
        <dsp:cNvPr id="0" name=""/>
        <dsp:cNvSpPr/>
      </dsp:nvSpPr>
      <dsp:spPr>
        <a:xfrm>
          <a:off x="5180305" y="3065985"/>
          <a:ext cx="2036325" cy="170249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 ouvidoria fazer uma avaliação das respostas antes de encaminhar ao cidadão e contestar com órgão em caso de insatisfação</a:t>
          </a:r>
          <a:endParaRPr lang="pt-BR" sz="1800" kern="1200" dirty="0"/>
        </a:p>
      </dsp:txBody>
      <dsp:txXfrm>
        <a:off x="5230169" y="3115849"/>
        <a:ext cx="1936597" cy="1602765"/>
      </dsp:txXfrm>
    </dsp:sp>
    <dsp:sp modelId="{281E5C22-5738-48AD-A56D-7DDB05AD01EC}">
      <dsp:nvSpPr>
        <dsp:cNvPr id="0" name=""/>
        <dsp:cNvSpPr/>
      </dsp:nvSpPr>
      <dsp:spPr>
        <a:xfrm>
          <a:off x="4935054" y="1226605"/>
          <a:ext cx="245250" cy="446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562"/>
              </a:lnTo>
              <a:lnTo>
                <a:pt x="245250" y="44615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D899C-F3AB-4629-860F-6D6B2B1029CC}">
      <dsp:nvSpPr>
        <dsp:cNvPr id="0" name=""/>
        <dsp:cNvSpPr/>
      </dsp:nvSpPr>
      <dsp:spPr>
        <a:xfrm>
          <a:off x="5180305" y="5075041"/>
          <a:ext cx="1962005" cy="122625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Sugere que a resposta seja explicada de forma mais clara para o manifestante</a:t>
          </a:r>
          <a:endParaRPr lang="pt-BR" sz="1800" kern="1200" dirty="0"/>
        </a:p>
      </dsp:txBody>
      <dsp:txXfrm>
        <a:off x="5216221" y="5110957"/>
        <a:ext cx="1890173" cy="1154421"/>
      </dsp:txXfrm>
    </dsp:sp>
    <dsp:sp modelId="{B0643F6B-28C6-4FBB-8779-763F8F93386C}">
      <dsp:nvSpPr>
        <dsp:cNvPr id="0" name=""/>
        <dsp:cNvSpPr/>
      </dsp:nvSpPr>
      <dsp:spPr>
        <a:xfrm>
          <a:off x="7755437" y="352"/>
          <a:ext cx="2452506" cy="1226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Elogio</a:t>
          </a:r>
        </a:p>
      </dsp:txBody>
      <dsp:txXfrm>
        <a:off x="7791353" y="36268"/>
        <a:ext cx="2380674" cy="1154421"/>
      </dsp:txXfrm>
    </dsp:sp>
    <dsp:sp modelId="{DE3B83A9-7FE3-414A-9FFE-380640C6A0CD}">
      <dsp:nvSpPr>
        <dsp:cNvPr id="0" name=""/>
        <dsp:cNvSpPr/>
      </dsp:nvSpPr>
      <dsp:spPr>
        <a:xfrm>
          <a:off x="8000687" y="1226605"/>
          <a:ext cx="245250" cy="91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689"/>
              </a:lnTo>
              <a:lnTo>
                <a:pt x="245250" y="91968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61E5A-8CE5-4E92-860F-CA06DD1AE4DD}">
      <dsp:nvSpPr>
        <dsp:cNvPr id="0" name=""/>
        <dsp:cNvSpPr/>
      </dsp:nvSpPr>
      <dsp:spPr>
        <a:xfrm>
          <a:off x="8245938" y="1533168"/>
          <a:ext cx="1962005" cy="122625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Sugere que a Central 155 sempre continue desenvolvendo esse trabalho</a:t>
          </a:r>
          <a:endParaRPr lang="pt-BR" sz="1800" kern="1200" dirty="0"/>
        </a:p>
      </dsp:txBody>
      <dsp:txXfrm>
        <a:off x="8281854" y="1569084"/>
        <a:ext cx="1890173" cy="115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8178589" y="2193802"/>
            <a:ext cx="355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Ouvidoria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C7F221-9B73-8796-214B-E0F762EA5BB0}"/>
              </a:ext>
            </a:extLst>
          </p:cNvPr>
          <p:cNvSpPr txBox="1"/>
          <p:nvPr/>
        </p:nvSpPr>
        <p:spPr>
          <a:xfrm>
            <a:off x="8178589" y="4216033"/>
            <a:ext cx="355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Números </a:t>
            </a:r>
            <a:r>
              <a:rPr lang="pt-BR" sz="2400" dirty="0" err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Sesporte</a:t>
            </a:r>
            <a:r>
              <a:rPr lang="pt-BR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 </a:t>
            </a:r>
          </a:p>
          <a:p>
            <a:r>
              <a:rPr lang="pt-BR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Central 155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19B681BC-2B9F-00CB-E3B8-9C2D5C3A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94" y="670138"/>
            <a:ext cx="812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Perfil dos usuários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B9EB6F-F7DB-148D-AFEB-514BFA0B749B}"/>
              </a:ext>
            </a:extLst>
          </p:cNvPr>
          <p:cNvSpPr txBox="1"/>
          <p:nvPr/>
        </p:nvSpPr>
        <p:spPr>
          <a:xfrm>
            <a:off x="851389" y="1573351"/>
            <a:ext cx="6861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Q1 - Qual a sua identificação de gênero?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9CBBD1F-CEE6-8AA8-A0B8-36C4BE13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2" y="2228671"/>
            <a:ext cx="5040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pt-BR" altLang="pt-BR" sz="2400" dirty="0">
                <a:latin typeface="Soleto Black" pitchFamily="34" charset="0"/>
              </a:rPr>
              <a:t>47,39% do gênero feminino</a:t>
            </a:r>
          </a:p>
          <a:p>
            <a:pPr marL="342900" indent="-342900">
              <a:spcBef>
                <a:spcPct val="0"/>
              </a:spcBef>
            </a:pPr>
            <a:r>
              <a:rPr lang="pt-BR" altLang="pt-BR" sz="2400" dirty="0">
                <a:latin typeface="Soleto Black" pitchFamily="34" charset="0"/>
              </a:rPr>
              <a:t>51,49% do gênero masculino</a:t>
            </a:r>
          </a:p>
          <a:p>
            <a:pPr marL="342900" indent="-342900">
              <a:spcBef>
                <a:spcPct val="0"/>
              </a:spcBef>
            </a:pPr>
            <a:r>
              <a:rPr lang="pt-BR" altLang="pt-BR" sz="2400" dirty="0">
                <a:latin typeface="Soleto Black" pitchFamily="34" charset="0"/>
              </a:rPr>
              <a:t>1,12% Preferiu não informar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A94E76-5E8B-F61C-5FBE-A2D4B4E3E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r="6916" b="4903"/>
          <a:stretch/>
        </p:blipFill>
        <p:spPr>
          <a:xfrm>
            <a:off x="6470207" y="1614440"/>
            <a:ext cx="4709911" cy="3473312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34EE3534-A9BB-4A16-AEC5-3355A918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53" y="5530774"/>
            <a:ext cx="8843741" cy="7078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Soleto Black" pitchFamily="34" charset="0"/>
              </a:rPr>
              <a:t>Avaliação CT – Predominância Masculina (61,1%), Feminino (37,6%), Preferiu não informar (1,3%)    </a:t>
            </a:r>
          </a:p>
        </p:txBody>
      </p:sp>
    </p:spTree>
    <p:extLst>
      <p:ext uri="{BB962C8B-B14F-4D97-AF65-F5344CB8AC3E}">
        <p14:creationId xmlns:p14="http://schemas.microsoft.com/office/powerpoint/2010/main" val="117409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23CFA5-C771-F63B-2A6A-5BE046DE746A}"/>
              </a:ext>
            </a:extLst>
          </p:cNvPr>
          <p:cNvSpPr txBox="1"/>
          <p:nvPr/>
        </p:nvSpPr>
        <p:spPr>
          <a:xfrm>
            <a:off x="1650254" y="1319845"/>
            <a:ext cx="6861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Q2 - Qual a sua idade?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43F224-2E5B-FCE7-9112-977E0A952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697" y="1821334"/>
            <a:ext cx="8329737" cy="38270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C5F5A03-261B-1F97-74F2-8078043D2ECB}"/>
              </a:ext>
            </a:extLst>
          </p:cNvPr>
          <p:cNvSpPr txBox="1"/>
          <p:nvPr/>
        </p:nvSpPr>
        <p:spPr>
          <a:xfrm>
            <a:off x="4558126" y="58173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Soleto Black" pitchFamily="34" charset="0"/>
              </a:rPr>
              <a:t>71% de 25 – 54 anos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73F4342-3FC5-A419-F919-5AC23AD7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254" y="704455"/>
            <a:ext cx="6764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Perfil dos usuários</a:t>
            </a:r>
          </a:p>
        </p:txBody>
      </p:sp>
    </p:spTree>
    <p:extLst>
      <p:ext uri="{BB962C8B-B14F-4D97-AF65-F5344CB8AC3E}">
        <p14:creationId xmlns:p14="http://schemas.microsoft.com/office/powerpoint/2010/main" val="63212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652023-F97A-B120-559B-71F3547A1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49" y="2147355"/>
            <a:ext cx="7761439" cy="34509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D69367-C6B0-B0C1-9D46-68BA83A14A6E}"/>
              </a:ext>
            </a:extLst>
          </p:cNvPr>
          <p:cNvSpPr txBox="1"/>
          <p:nvPr/>
        </p:nvSpPr>
        <p:spPr>
          <a:xfrm>
            <a:off x="1437818" y="1683425"/>
            <a:ext cx="834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Soleto Black" pitchFamily="34" charset="0"/>
              </a:rPr>
              <a:t>80% pelo menos Ensino médio completo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12C79F8-FBEA-AC8D-5B1A-8B2B67D4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50" y="5772378"/>
            <a:ext cx="9116678" cy="7078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Soleto Black" pitchFamily="34" charset="0"/>
              </a:rPr>
              <a:t>Avaliação CT: Qualificação melhor, aproximadamente 40% tinha pós Graduação e pelo menos 94% possuíam ensino médio completo.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B6893D-EE4A-C5BB-268C-237AC7C92921}"/>
              </a:ext>
            </a:extLst>
          </p:cNvPr>
          <p:cNvSpPr txBox="1"/>
          <p:nvPr/>
        </p:nvSpPr>
        <p:spPr>
          <a:xfrm>
            <a:off x="1392762" y="1172957"/>
            <a:ext cx="62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dirty="0"/>
              <a:t>Q3 - Qual a sua escolaridade?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57260CA-509F-97C4-7CA0-D9272864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18" y="578737"/>
            <a:ext cx="6764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Perfil dos usuários</a:t>
            </a:r>
          </a:p>
        </p:txBody>
      </p:sp>
    </p:spTree>
    <p:extLst>
      <p:ext uri="{BB962C8B-B14F-4D97-AF65-F5344CB8AC3E}">
        <p14:creationId xmlns:p14="http://schemas.microsoft.com/office/powerpoint/2010/main" val="3668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FBAE7F-CD16-D583-9090-D17D7B748CAA}"/>
              </a:ext>
            </a:extLst>
          </p:cNvPr>
          <p:cNvSpPr txBox="1"/>
          <p:nvPr/>
        </p:nvSpPr>
        <p:spPr>
          <a:xfrm>
            <a:off x="1566290" y="1320159"/>
            <a:ext cx="623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dirty="0"/>
              <a:t>Q4 – Como você ficou sabendo da Ouvidoria?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CD4A9D-FAB9-22F4-656A-DD8C5C8B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90" y="1889859"/>
            <a:ext cx="9225818" cy="432572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4BB4C5B-7B94-9C36-52E5-F6FD98C8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18" y="678331"/>
            <a:ext cx="6764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Perfil dos usuários</a:t>
            </a:r>
          </a:p>
        </p:txBody>
      </p:sp>
    </p:spTree>
    <p:extLst>
      <p:ext uri="{BB962C8B-B14F-4D97-AF65-F5344CB8AC3E}">
        <p14:creationId xmlns:p14="http://schemas.microsoft.com/office/powerpoint/2010/main" val="224046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EE9E13-EAD1-A93A-060F-C06FF0004298}"/>
              </a:ext>
            </a:extLst>
          </p:cNvPr>
          <p:cNvSpPr txBox="1"/>
          <p:nvPr/>
        </p:nvSpPr>
        <p:spPr>
          <a:xfrm>
            <a:off x="1359515" y="1458334"/>
            <a:ext cx="10387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dirty="0"/>
              <a:t>Q5 – Qual(</a:t>
            </a:r>
            <a:r>
              <a:rPr lang="pt-BR" sz="2400" dirty="0" err="1"/>
              <a:t>is</a:t>
            </a:r>
            <a:r>
              <a:rPr lang="pt-BR" sz="2400" dirty="0"/>
              <a:t>) tema(s) de política pública sua(s) demanda(s) está(</a:t>
            </a:r>
            <a:r>
              <a:rPr lang="pt-BR" sz="2400" dirty="0" err="1"/>
              <a:t>ão</a:t>
            </a:r>
            <a:r>
              <a:rPr lang="pt-BR" sz="2400" dirty="0"/>
              <a:t>) relacionadas: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F5E0051-3D5E-B774-437A-C081D2D6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0302"/>
            <a:ext cx="9876269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Soleto Black" pitchFamily="34" charset="0"/>
              </a:rPr>
              <a:t>Avaliação CT –Saúde, Educação, Segurança Pública e Saneamento Básico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A0EF49-F412-8E77-B60F-E80CF2710EC4}"/>
              </a:ext>
            </a:extLst>
          </p:cNvPr>
          <p:cNvSpPr txBox="1"/>
          <p:nvPr/>
        </p:nvSpPr>
        <p:spPr>
          <a:xfrm>
            <a:off x="2843808" y="2175697"/>
            <a:ext cx="6552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24,9% Saneamento Básico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20,5% Saúde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10,4% Segurança Pública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9,8% Educação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9,8% Transporte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Soleto Black" pitchFamily="34" charset="0"/>
              </a:rPr>
              <a:t>6,6% Infraestrutura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EC1B931-5008-2C4A-E58C-D8ED6358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18" y="678331"/>
            <a:ext cx="6764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Perfil dos usuários</a:t>
            </a:r>
          </a:p>
        </p:txBody>
      </p:sp>
    </p:spTree>
    <p:extLst>
      <p:ext uri="{BB962C8B-B14F-4D97-AF65-F5344CB8AC3E}">
        <p14:creationId xmlns:p14="http://schemas.microsoft.com/office/powerpoint/2010/main" val="50307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3A70E29-70C5-AB18-8515-017DA79F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0" y="658712"/>
            <a:ext cx="7612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Satisfação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C557F13-3A1B-CF82-DB32-95CFD113A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790" y="1744919"/>
            <a:ext cx="4420643" cy="938213"/>
          </a:xfrm>
          <a:prstGeom prst="rect">
            <a:avLst/>
          </a:prstGeom>
          <a:solidFill>
            <a:schemeClr val="accent6">
              <a:lumMod val="40000"/>
              <a:lumOff val="60000"/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 dirty="0"/>
              <a:t>Tempo de Resposta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26F869-C08E-0400-B812-8ADD52FA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56" y="1720592"/>
            <a:ext cx="4420644" cy="938213"/>
          </a:xfrm>
          <a:prstGeom prst="rect">
            <a:avLst/>
          </a:prstGeom>
          <a:solidFill>
            <a:schemeClr val="accent6">
              <a:lumMod val="40000"/>
              <a:lumOff val="60000"/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Canal de Atendimento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373C72-E2C2-2767-967D-377E9F647549}"/>
              </a:ext>
            </a:extLst>
          </p:cNvPr>
          <p:cNvSpPr txBox="1"/>
          <p:nvPr/>
        </p:nvSpPr>
        <p:spPr>
          <a:xfrm>
            <a:off x="1675356" y="3733100"/>
            <a:ext cx="3639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Satisfação: 78,7%</a:t>
            </a:r>
          </a:p>
          <a:p>
            <a:r>
              <a:rPr lang="pt-BR" sz="2800" dirty="0">
                <a:solidFill>
                  <a:srgbClr val="000000"/>
                </a:solidFill>
              </a:rPr>
              <a:t>Insatisfação: 9,00%</a:t>
            </a:r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67259A-90B3-F12F-5A6A-8403B58A8A0D}"/>
              </a:ext>
            </a:extLst>
          </p:cNvPr>
          <p:cNvSpPr txBox="1"/>
          <p:nvPr/>
        </p:nvSpPr>
        <p:spPr>
          <a:xfrm>
            <a:off x="1675356" y="5538058"/>
            <a:ext cx="3072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Satisfação: 52,1%</a:t>
            </a:r>
          </a:p>
          <a:p>
            <a:r>
              <a:rPr lang="pt-BR" sz="2400" dirty="0">
                <a:solidFill>
                  <a:srgbClr val="000000"/>
                </a:solidFill>
              </a:rPr>
              <a:t>Insatisfação: 25,1%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A5B966-DF29-C4EB-F5FB-61984EA2EACE}"/>
              </a:ext>
            </a:extLst>
          </p:cNvPr>
          <p:cNvSpPr txBox="1"/>
          <p:nvPr/>
        </p:nvSpPr>
        <p:spPr>
          <a:xfrm>
            <a:off x="7529165" y="5464707"/>
            <a:ext cx="2848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Satisfação: 40,6%</a:t>
            </a:r>
          </a:p>
          <a:p>
            <a:r>
              <a:rPr lang="pt-BR" sz="2400" dirty="0">
                <a:solidFill>
                  <a:srgbClr val="000000"/>
                </a:solidFill>
              </a:rPr>
              <a:t>Insatisfação: 34,0%</a:t>
            </a:r>
            <a:endParaRPr lang="pt-BR" sz="2400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FF9AF22-B842-08ED-D6AA-102CD310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56" y="4847044"/>
            <a:ext cx="9188068" cy="584776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Avaliação do CT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B27874-10C3-9021-8C63-F63AF90D7ACF}"/>
              </a:ext>
            </a:extLst>
          </p:cNvPr>
          <p:cNvSpPr txBox="1"/>
          <p:nvPr/>
        </p:nvSpPr>
        <p:spPr>
          <a:xfrm>
            <a:off x="287271" y="3922004"/>
            <a:ext cx="1388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 + 51%</a:t>
            </a:r>
            <a:endParaRPr lang="pt-BR" sz="2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E3EB47-6B01-87E4-404D-227CD33CFF1D}"/>
              </a:ext>
            </a:extLst>
          </p:cNvPr>
          <p:cNvSpPr txBox="1"/>
          <p:nvPr/>
        </p:nvSpPr>
        <p:spPr>
          <a:xfrm>
            <a:off x="10842434" y="3976691"/>
            <a:ext cx="1388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 + 46%</a:t>
            </a:r>
            <a:endParaRPr lang="pt-BR" sz="28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8D96AD-8EE9-FA0D-3DA9-718E83A9853D}"/>
              </a:ext>
            </a:extLst>
          </p:cNvPr>
          <p:cNvSpPr txBox="1"/>
          <p:nvPr/>
        </p:nvSpPr>
        <p:spPr>
          <a:xfrm>
            <a:off x="7418424" y="3747109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Satisfação: 59,3%</a:t>
            </a:r>
          </a:p>
          <a:p>
            <a:r>
              <a:rPr lang="pt-BR" sz="2800" dirty="0">
                <a:solidFill>
                  <a:srgbClr val="000000"/>
                </a:solidFill>
              </a:rPr>
              <a:t>Insatisfação: 21,6%</a:t>
            </a:r>
            <a:endParaRPr lang="pt-BR" sz="2800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57B729C-3D00-D16F-831A-51D7B7BE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366" y="2937347"/>
            <a:ext cx="9188068" cy="584776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Avaliação da Central 155 </a:t>
            </a:r>
          </a:p>
        </p:txBody>
      </p:sp>
      <p:sp>
        <p:nvSpPr>
          <p:cNvPr id="22" name="Seta: Curva para Cima 21">
            <a:extLst>
              <a:ext uri="{FF2B5EF4-FFF2-40B4-BE49-F238E27FC236}">
                <a16:creationId xmlns:a16="http://schemas.microsoft.com/office/drawing/2014/main" id="{6984842D-45BD-43A2-D83A-2921988C23F9}"/>
              </a:ext>
            </a:extLst>
          </p:cNvPr>
          <p:cNvSpPr/>
          <p:nvPr/>
        </p:nvSpPr>
        <p:spPr>
          <a:xfrm rot="16200000">
            <a:off x="10950666" y="3876110"/>
            <a:ext cx="1437986" cy="6222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: Curva para Baixo 23">
            <a:extLst>
              <a:ext uri="{FF2B5EF4-FFF2-40B4-BE49-F238E27FC236}">
                <a16:creationId xmlns:a16="http://schemas.microsoft.com/office/drawing/2014/main" id="{F74E3E86-4124-265B-F20F-5D05F9E5FA88}"/>
              </a:ext>
            </a:extLst>
          </p:cNvPr>
          <p:cNvSpPr/>
          <p:nvPr/>
        </p:nvSpPr>
        <p:spPr>
          <a:xfrm rot="16200000">
            <a:off x="-153844" y="3849859"/>
            <a:ext cx="1641513" cy="622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B3E956AE-F2BA-5591-D044-A7C39C10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7C557F13-3A1B-CF82-DB32-95CFD113A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790" y="1787365"/>
            <a:ext cx="4420643" cy="938213"/>
          </a:xfrm>
          <a:prstGeom prst="rect">
            <a:avLst/>
          </a:prstGeom>
          <a:solidFill>
            <a:schemeClr val="accent6">
              <a:lumMod val="40000"/>
              <a:lumOff val="60000"/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800" dirty="0"/>
              <a:t>Satisfação Geral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26F869-C08E-0400-B812-8ADD52FA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366" y="1810987"/>
            <a:ext cx="4420644" cy="938213"/>
          </a:xfrm>
          <a:prstGeom prst="rect">
            <a:avLst/>
          </a:prstGeom>
          <a:solidFill>
            <a:schemeClr val="accent6">
              <a:lumMod val="40000"/>
              <a:lumOff val="60000"/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+mn-lt"/>
              </a:rPr>
              <a:t>Qualidade da Resposta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373C72-E2C2-2767-967D-377E9F647549}"/>
              </a:ext>
            </a:extLst>
          </p:cNvPr>
          <p:cNvSpPr txBox="1"/>
          <p:nvPr/>
        </p:nvSpPr>
        <p:spPr>
          <a:xfrm>
            <a:off x="1675356" y="3714685"/>
            <a:ext cx="3639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Satisfação: </a:t>
            </a:r>
            <a:r>
              <a:rPr lang="pt-BR" sz="2800" dirty="0">
                <a:solidFill>
                  <a:srgbClr val="000000"/>
                </a:solidFill>
              </a:rPr>
              <a:t>62</a:t>
            </a:r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,7%</a:t>
            </a:r>
          </a:p>
          <a:p>
            <a:r>
              <a:rPr lang="pt-BR" sz="2800" dirty="0">
                <a:solidFill>
                  <a:srgbClr val="000000"/>
                </a:solidFill>
              </a:rPr>
              <a:t>Insatisfação: 21,3%</a:t>
            </a:r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67259A-90B3-F12F-5A6A-8403B58A8A0D}"/>
              </a:ext>
            </a:extLst>
          </p:cNvPr>
          <p:cNvSpPr txBox="1"/>
          <p:nvPr/>
        </p:nvSpPr>
        <p:spPr>
          <a:xfrm>
            <a:off x="1675356" y="5519643"/>
            <a:ext cx="3072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Satisfação: </a:t>
            </a:r>
            <a:r>
              <a:rPr lang="pt-BR" sz="2400" dirty="0">
                <a:solidFill>
                  <a:srgbClr val="000000"/>
                </a:solidFill>
              </a:rPr>
              <a:t>40</a:t>
            </a:r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,6%</a:t>
            </a:r>
          </a:p>
          <a:p>
            <a:r>
              <a:rPr lang="pt-BR" sz="2400" dirty="0">
                <a:solidFill>
                  <a:srgbClr val="000000"/>
                </a:solidFill>
              </a:rPr>
              <a:t>Insatisfação: 37,3%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A5B966-DF29-C4EB-F5FB-61984EA2EACE}"/>
              </a:ext>
            </a:extLst>
          </p:cNvPr>
          <p:cNvSpPr txBox="1"/>
          <p:nvPr/>
        </p:nvSpPr>
        <p:spPr>
          <a:xfrm>
            <a:off x="7529165" y="5446292"/>
            <a:ext cx="2848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Satisfação: 49,8%</a:t>
            </a:r>
          </a:p>
          <a:p>
            <a:r>
              <a:rPr lang="pt-BR" sz="2400" dirty="0">
                <a:solidFill>
                  <a:srgbClr val="000000"/>
                </a:solidFill>
              </a:rPr>
              <a:t>Insatisfação: 29,7%</a:t>
            </a:r>
            <a:endParaRPr lang="pt-BR" sz="2400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FF9AF22-B842-08ED-D6AA-102CD310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56" y="4828629"/>
            <a:ext cx="9188068" cy="584776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Avaliação do CT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B27874-10C3-9021-8C63-F63AF90D7ACF}"/>
              </a:ext>
            </a:extLst>
          </p:cNvPr>
          <p:cNvSpPr txBox="1"/>
          <p:nvPr/>
        </p:nvSpPr>
        <p:spPr>
          <a:xfrm>
            <a:off x="287271" y="3903589"/>
            <a:ext cx="1508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+ 54,4%</a:t>
            </a:r>
            <a:endParaRPr lang="pt-BR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E3EB47-6B01-87E4-404D-227CD33CFF1D}"/>
              </a:ext>
            </a:extLst>
          </p:cNvPr>
          <p:cNvSpPr txBox="1"/>
          <p:nvPr/>
        </p:nvSpPr>
        <p:spPr>
          <a:xfrm>
            <a:off x="10629301" y="3947342"/>
            <a:ext cx="14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+ 54,6%</a:t>
            </a:r>
            <a:endParaRPr lang="pt-BR" sz="2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8D96AD-8EE9-FA0D-3DA9-718E83A9853D}"/>
              </a:ext>
            </a:extLst>
          </p:cNvPr>
          <p:cNvSpPr txBox="1"/>
          <p:nvPr/>
        </p:nvSpPr>
        <p:spPr>
          <a:xfrm>
            <a:off x="7395181" y="3714685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Satisfação: </a:t>
            </a:r>
            <a:r>
              <a:rPr lang="pt-BR" sz="2800" dirty="0">
                <a:solidFill>
                  <a:srgbClr val="000000"/>
                </a:solidFill>
              </a:rPr>
              <a:t>76</a:t>
            </a:r>
            <a:r>
              <a:rPr lang="pt-BR" sz="2800" i="0" u="none" strike="noStrike" dirty="0">
                <a:solidFill>
                  <a:srgbClr val="000000"/>
                </a:solidFill>
                <a:effectLst/>
              </a:rPr>
              <a:t>,5%</a:t>
            </a:r>
          </a:p>
          <a:p>
            <a:r>
              <a:rPr lang="pt-BR" sz="2800" dirty="0">
                <a:solidFill>
                  <a:srgbClr val="000000"/>
                </a:solidFill>
              </a:rPr>
              <a:t>Insatisfação: 11,9%</a:t>
            </a:r>
            <a:endParaRPr lang="pt-BR" sz="2800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57B729C-3D00-D16F-831A-51D7B7BE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366" y="2918932"/>
            <a:ext cx="9188068" cy="584776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Avaliação da Central 155 </a:t>
            </a:r>
          </a:p>
        </p:txBody>
      </p:sp>
      <p:sp>
        <p:nvSpPr>
          <p:cNvPr id="22" name="Seta: Curva para Cima 21">
            <a:extLst>
              <a:ext uri="{FF2B5EF4-FFF2-40B4-BE49-F238E27FC236}">
                <a16:creationId xmlns:a16="http://schemas.microsoft.com/office/drawing/2014/main" id="{6984842D-45BD-43A2-D83A-2921988C23F9}"/>
              </a:ext>
            </a:extLst>
          </p:cNvPr>
          <p:cNvSpPr/>
          <p:nvPr/>
        </p:nvSpPr>
        <p:spPr>
          <a:xfrm rot="16200000">
            <a:off x="10950666" y="3857695"/>
            <a:ext cx="1437986" cy="6222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: Curva para Baixo 23">
            <a:extLst>
              <a:ext uri="{FF2B5EF4-FFF2-40B4-BE49-F238E27FC236}">
                <a16:creationId xmlns:a16="http://schemas.microsoft.com/office/drawing/2014/main" id="{F74E3E86-4124-265B-F20F-5D05F9E5FA88}"/>
              </a:ext>
            </a:extLst>
          </p:cNvPr>
          <p:cNvSpPr/>
          <p:nvPr/>
        </p:nvSpPr>
        <p:spPr>
          <a:xfrm rot="16200000">
            <a:off x="-153844" y="3831444"/>
            <a:ext cx="1641513" cy="622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18161A8A-1FE8-1172-390F-205FA65E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3187E18-C1A0-7492-27D8-7DFFE403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0" y="658712"/>
            <a:ext cx="7612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Satisfação</a:t>
            </a:r>
          </a:p>
        </p:txBody>
      </p:sp>
    </p:spTree>
    <p:extLst>
      <p:ext uri="{BB962C8B-B14F-4D97-AF65-F5344CB8AC3E}">
        <p14:creationId xmlns:p14="http://schemas.microsoft.com/office/powerpoint/2010/main" val="285432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C40E63-4BB2-60F0-4AA2-F282C5892C5A}"/>
              </a:ext>
            </a:extLst>
          </p:cNvPr>
          <p:cNvSpPr txBox="1"/>
          <p:nvPr/>
        </p:nvSpPr>
        <p:spPr>
          <a:xfrm>
            <a:off x="1549719" y="2315848"/>
            <a:ext cx="35666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Sim: 59,7%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Não: 19,4%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Parcialmente: 20,5%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Não respondeu: 0,4%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8EC0C2-6370-213C-2F2B-BD0630331756}"/>
              </a:ext>
            </a:extLst>
          </p:cNvPr>
          <p:cNvSpPr txBox="1"/>
          <p:nvPr/>
        </p:nvSpPr>
        <p:spPr>
          <a:xfrm>
            <a:off x="1549719" y="1579187"/>
            <a:ext cx="7380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Q11 – Sua(s) demanda(s) foi(</a:t>
            </a:r>
            <a:r>
              <a:rPr lang="pt-BR" sz="2400" dirty="0" err="1"/>
              <a:t>ram</a:t>
            </a:r>
            <a:r>
              <a:rPr lang="pt-BR" sz="2400" dirty="0"/>
              <a:t>) resolvida(s)?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472CD4-5F81-E3B1-459D-8B1337733738}"/>
              </a:ext>
            </a:extLst>
          </p:cNvPr>
          <p:cNvSpPr txBox="1"/>
          <p:nvPr/>
        </p:nvSpPr>
        <p:spPr>
          <a:xfrm>
            <a:off x="5753338" y="4456474"/>
            <a:ext cx="17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24%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B1EFA23A-CE59-0426-8984-0F1864FE9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32" y="4358481"/>
            <a:ext cx="4698802" cy="938213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Avaliação Ceará Transparente = 64,7%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7B279430-F6CE-A26E-A7D4-98BECBD97A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39964" y="4657442"/>
            <a:ext cx="312071" cy="1034129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47B5816-C5D1-66E1-3633-13415E70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353" y="4340600"/>
            <a:ext cx="4825387" cy="938213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Avaliação Central 155= 80,2%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6FECDDA9-49AA-9175-8FA4-98368EF85E9E}"/>
              </a:ext>
            </a:extLst>
          </p:cNvPr>
          <p:cNvCxnSpPr>
            <a:cxnSpLocks/>
          </p:cNvCxnSpPr>
          <p:nvPr/>
        </p:nvCxnSpPr>
        <p:spPr>
          <a:xfrm flipV="1">
            <a:off x="5749726" y="4399171"/>
            <a:ext cx="3612" cy="46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id="{11059330-1F1E-FF0B-8D57-ACFEB7BD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0" y="658712"/>
            <a:ext cx="7612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Satisfação</a:t>
            </a:r>
          </a:p>
        </p:txBody>
      </p:sp>
    </p:spTree>
    <p:extLst>
      <p:ext uri="{BB962C8B-B14F-4D97-AF65-F5344CB8AC3E}">
        <p14:creationId xmlns:p14="http://schemas.microsoft.com/office/powerpoint/2010/main" val="245774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8B20AD7-1DF0-C5C9-C32D-0ABDF365E706}"/>
              </a:ext>
            </a:extLst>
          </p:cNvPr>
          <p:cNvSpPr txBox="1"/>
          <p:nvPr/>
        </p:nvSpPr>
        <p:spPr>
          <a:xfrm>
            <a:off x="6635372" y="2252696"/>
            <a:ext cx="5383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Q12 – Você concorda ou discorda da seguinte afirmação: “A Ouvidoria tem papel fundamental de participação, proteção e defesa dos direitos dos usuários dos serviços públicos”.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4CF81EF-F42C-455E-C932-5EAAF4235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912842"/>
              </p:ext>
            </p:extLst>
          </p:nvPr>
        </p:nvGraphicFramePr>
        <p:xfrm>
          <a:off x="0" y="1395694"/>
          <a:ext cx="7667740" cy="50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6ADE4BC4-E9CF-E0DF-77C9-24A6F10B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0" y="658712"/>
            <a:ext cx="7612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Satisfação</a:t>
            </a:r>
          </a:p>
        </p:txBody>
      </p:sp>
    </p:spTree>
    <p:extLst>
      <p:ext uri="{BB962C8B-B14F-4D97-AF65-F5344CB8AC3E}">
        <p14:creationId xmlns:p14="http://schemas.microsoft.com/office/powerpoint/2010/main" val="280197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04" y="118491"/>
            <a:ext cx="2492543" cy="1176304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758CBB02-EA6D-F689-03BC-37B4A36A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838" y="410878"/>
            <a:ext cx="8622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 Sugestões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806C963-6407-C245-5C71-5307A182C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05276"/>
              </p:ext>
            </p:extLst>
          </p:nvPr>
        </p:nvGraphicFramePr>
        <p:xfrm>
          <a:off x="1146806" y="1083819"/>
          <a:ext cx="102556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704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D99AB8F-C42F-D35E-27F3-A8E87A0D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371548"/>
              </p:ext>
            </p:extLst>
          </p:nvPr>
        </p:nvGraphicFramePr>
        <p:xfrm>
          <a:off x="2302251" y="1534677"/>
          <a:ext cx="7128792" cy="442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E3BE7F0-0854-485E-7960-E62378D43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362587"/>
              </p:ext>
            </p:extLst>
          </p:nvPr>
        </p:nvGraphicFramePr>
        <p:xfrm>
          <a:off x="275422" y="264405"/>
          <a:ext cx="11832115" cy="630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72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0E754A30-C122-1A18-71B1-4E4CAF0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4" y="989706"/>
            <a:ext cx="6819178" cy="523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017" y="256973"/>
            <a:ext cx="2492543" cy="1176304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758CBB02-EA6D-F689-03BC-37B4A36A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785" y="633526"/>
            <a:ext cx="2045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4594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B7522CB-4E95-9215-F365-75F73BB6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17" y="762612"/>
            <a:ext cx="24461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Finalizando...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63CBAA-CD5D-87BF-2B6E-869A1A3A4690}"/>
              </a:ext>
            </a:extLst>
          </p:cNvPr>
          <p:cNvSpPr txBox="1"/>
          <p:nvPr/>
        </p:nvSpPr>
        <p:spPr>
          <a:xfrm>
            <a:off x="1603260" y="2142367"/>
            <a:ext cx="67687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“Sugere que o canal de atendimento por telefone da ouvidoria do estado jamais deixe de existir, pois mesmo com outros canais, pessoas de baixa renda só têm acesso a ligações e nada mais”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i="1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pt-BR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(Sugestão do usuário do serviço)</a:t>
            </a:r>
            <a:endParaRPr lang="pt-BR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0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121" y="157565"/>
            <a:ext cx="2492543" cy="1176304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BC1063B4-EC59-4010-AB3E-2C0A529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81" y="423705"/>
            <a:ext cx="5815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6600"/>
                </a:solidFill>
                <a:latin typeface="Soleto Black" pitchFamily="34" charset="0"/>
              </a:rPr>
              <a:t>COORDENADORIA DE OUVIDORIA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5EA6FCD-3726-6ED5-B630-2DFAA4DC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56" y="1226578"/>
            <a:ext cx="296941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Larisse Maria Ferreira Moreira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José Benevides Lobo Neto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Jean Lopes dos Santos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Antonizete de Oliveira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Thais Pinheiro Holanda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Christine Leite Mamede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Alaíde Maria Freitas Sales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Fernanda Mara Furtado Rocha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Cláudia Correia Cavalcante</a:t>
            </a:r>
            <a:br>
              <a:rPr lang="pt-BR" altLang="pt-BR" sz="1600" dirty="0">
                <a:latin typeface="Arial" panose="020B0604020202020204" pitchFamily="34" charset="0"/>
              </a:rPr>
            </a:br>
            <a:r>
              <a:rPr lang="pt-BR" altLang="pt-BR" sz="1600" dirty="0">
                <a:latin typeface="Arial" panose="020B0604020202020204" pitchFamily="34" charset="0"/>
              </a:rPr>
              <a:t>Andreza Freire Castro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</a:t>
            </a:r>
            <a:r>
              <a:rPr lang="pt-BR" altLang="pt-BR" sz="1600" dirty="0" err="1">
                <a:latin typeface="Arial" panose="020B0604020202020204" pitchFamily="34" charset="0"/>
              </a:rPr>
              <a:t>Querobina</a:t>
            </a:r>
            <a:r>
              <a:rPr lang="pt-BR" altLang="pt-BR" sz="1600" dirty="0">
                <a:latin typeface="Arial" panose="020B0604020202020204" pitchFamily="34" charset="0"/>
              </a:rPr>
              <a:t> Mota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Jacilda</a:t>
            </a:r>
            <a:r>
              <a:rPr lang="pt-BR" altLang="pt-BR" sz="1600" dirty="0">
                <a:latin typeface="Arial" panose="020B0604020202020204" pitchFamily="34" charset="0"/>
              </a:rPr>
              <a:t> da Silva Rodrigues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Lia Castelo Branco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Caroline Bastos Gabriel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Natália Teixeira </a:t>
            </a:r>
            <a:r>
              <a:rPr lang="pt-BR" altLang="pt-BR" sz="1600" dirty="0" err="1">
                <a:latin typeface="Arial" panose="020B0604020202020204" pitchFamily="34" charset="0"/>
              </a:rPr>
              <a:t>Maroso</a:t>
            </a:r>
            <a:endParaRPr lang="pt-BR" altLang="pt-BR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João Henrique Soares Fernandes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Bárbara Érika Fernandes do Vale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4610504B-CA69-97E3-8929-07900C428D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793" y="1301016"/>
            <a:ext cx="0" cy="5298088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50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99763DB3-5FF0-7A9A-F8B8-D73073E2DA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3255" y="1301016"/>
            <a:ext cx="0" cy="5112567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500"/>
          </a:p>
        </p:txBody>
      </p: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43FF5742-AB96-EE01-CAD8-5755A38A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121" y="1274620"/>
            <a:ext cx="3429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Antônia Zeneide Nascimento Araújo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Lara Monteiro Tobias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Lívia Crisóstomo Tobias de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Valdézia Maria Leal Costa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Ana Jéssica Guerra Lima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</a:t>
            </a:r>
            <a:r>
              <a:rPr lang="pt-BR" altLang="pt-BR" sz="1600" dirty="0" err="1">
                <a:latin typeface="Arial" panose="020B0604020202020204" pitchFamily="34" charset="0"/>
              </a:rPr>
              <a:t>Danívea</a:t>
            </a:r>
            <a:r>
              <a:rPr lang="pt-BR" altLang="pt-BR" sz="1600" dirty="0">
                <a:latin typeface="Arial" panose="020B0604020202020204" pitchFamily="34" charset="0"/>
              </a:rPr>
              <a:t> Felix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Soares da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Francisco José Lopes Nunes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Jessica Gomes Moura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Juliana Roseira Abreu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Luiz Edevaldo Ferreira Oliveira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Maervi</a:t>
            </a:r>
            <a:r>
              <a:rPr lang="pt-BR" altLang="pt-BR" sz="1600" dirty="0">
                <a:latin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" panose="020B0604020202020204" pitchFamily="34" charset="0"/>
              </a:rPr>
              <a:t>Siny</a:t>
            </a:r>
            <a:r>
              <a:rPr lang="pt-BR" altLang="pt-BR" sz="1600" dirty="0">
                <a:latin typeface="Arial" panose="020B0604020202020204" pitchFamily="34" charset="0"/>
              </a:rPr>
              <a:t> Cordeiro Karan Aguiar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Marcilene</a:t>
            </a:r>
            <a:r>
              <a:rPr lang="pt-BR" altLang="pt-BR" sz="1600" dirty="0">
                <a:latin typeface="Arial" panose="020B0604020202020204" pitchFamily="34" charset="0"/>
              </a:rPr>
              <a:t> de Abreu Freitas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</a:t>
            </a:r>
            <a:r>
              <a:rPr lang="pt-BR" altLang="pt-BR" sz="1600" dirty="0" err="1">
                <a:latin typeface="Arial" panose="020B0604020202020204" pitchFamily="34" charset="0"/>
              </a:rPr>
              <a:t>Alverlânia</a:t>
            </a:r>
            <a:r>
              <a:rPr lang="pt-BR" altLang="pt-BR" sz="1600" dirty="0">
                <a:latin typeface="Arial" panose="020B0604020202020204" pitchFamily="34" charset="0"/>
              </a:rPr>
              <a:t> Vieira Chaves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Amanda Lima de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Dayane Almeida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</a:t>
            </a:r>
            <a:r>
              <a:rPr lang="pt-BR" altLang="pt-BR" sz="1600" dirty="0" err="1">
                <a:latin typeface="Arial" panose="020B0604020202020204" pitchFamily="34" charset="0"/>
              </a:rPr>
              <a:t>Vanderline</a:t>
            </a:r>
            <a:r>
              <a:rPr lang="pt-BR" altLang="pt-BR" sz="1600" dirty="0">
                <a:latin typeface="Arial" panose="020B0604020202020204" pitchFamily="34" charset="0"/>
              </a:rPr>
              <a:t> Freitas Almeida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Lucilene Freitas Brasil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Larissa Ricardo de Freitas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Michelle Silva Carvalho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Paula Andreza Bezerra Lima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37F1A8B-B55A-5FD2-5A7B-37281D04591B}"/>
              </a:ext>
            </a:extLst>
          </p:cNvPr>
          <p:cNvSpPr txBox="1"/>
          <p:nvPr/>
        </p:nvSpPr>
        <p:spPr>
          <a:xfrm rot="16200000">
            <a:off x="-59708" y="1856557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>
                    <a:lumMod val="75000"/>
                  </a:schemeClr>
                </a:solidFill>
              </a:rPr>
              <a:t>COORD.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48E5BB-EE48-F034-3EB9-D76587E0E50F}"/>
              </a:ext>
            </a:extLst>
          </p:cNvPr>
          <p:cNvSpPr txBox="1"/>
          <p:nvPr/>
        </p:nvSpPr>
        <p:spPr>
          <a:xfrm rot="16200000">
            <a:off x="-27631" y="3461342"/>
            <a:ext cx="869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>
                    <a:lumMod val="75000"/>
                  </a:schemeClr>
                </a:solidFill>
              </a:rPr>
              <a:t>CEOUV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8F46B2-C646-E96B-1A5F-94C8A3C98900}"/>
              </a:ext>
            </a:extLst>
          </p:cNvPr>
          <p:cNvSpPr txBox="1"/>
          <p:nvPr/>
        </p:nvSpPr>
        <p:spPr>
          <a:xfrm rot="16200000">
            <a:off x="14544" y="5363071"/>
            <a:ext cx="848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>
                    <a:lumMod val="75000"/>
                  </a:schemeClr>
                </a:solidFill>
              </a:rPr>
              <a:t>CEDES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303DFC-9945-B314-9C5C-C43645391814}"/>
              </a:ext>
            </a:extLst>
          </p:cNvPr>
          <p:cNvSpPr txBox="1"/>
          <p:nvPr/>
        </p:nvSpPr>
        <p:spPr>
          <a:xfrm rot="16200000">
            <a:off x="4653593" y="3587058"/>
            <a:ext cx="14764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>
                    <a:lumMod val="75000"/>
                  </a:schemeClr>
                </a:solidFill>
              </a:rPr>
              <a:t>CENTRAL 155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F80B4A6-8939-33A9-C449-CD8E53305AA3}"/>
              </a:ext>
            </a:extLst>
          </p:cNvPr>
          <p:cNvSpPr txBox="1"/>
          <p:nvPr/>
        </p:nvSpPr>
        <p:spPr>
          <a:xfrm>
            <a:off x="9673246" y="5380011"/>
            <a:ext cx="268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6600"/>
                </a:solidFill>
                <a:latin typeface="Soleto Black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18074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6026870-1BCC-324C-D148-25A35B427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144828"/>
              </p:ext>
            </p:extLst>
          </p:nvPr>
        </p:nvGraphicFramePr>
        <p:xfrm>
          <a:off x="874294" y="712219"/>
          <a:ext cx="10682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8866CEB-8C66-8A3E-CCA7-003A32449D5E}"/>
              </a:ext>
            </a:extLst>
          </p:cNvPr>
          <p:cNvSpPr/>
          <p:nvPr/>
        </p:nvSpPr>
        <p:spPr>
          <a:xfrm>
            <a:off x="874293" y="712219"/>
            <a:ext cx="651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Classificação das Ouvidorias</a:t>
            </a:r>
          </a:p>
        </p:txBody>
      </p:sp>
    </p:spTree>
    <p:extLst>
      <p:ext uri="{BB962C8B-B14F-4D97-AF65-F5344CB8AC3E}">
        <p14:creationId xmlns:p14="http://schemas.microsoft.com/office/powerpoint/2010/main" val="231974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74294" y="678435"/>
            <a:ext cx="7318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Ouvidoria  Números </a:t>
            </a:r>
            <a:r>
              <a:rPr lang="pt-BR" sz="3600" b="1" dirty="0" err="1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</a:t>
            </a:r>
            <a:endParaRPr lang="pt-BR" sz="36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22DC7075-3922-0222-A946-221496F8E340}"/>
              </a:ext>
            </a:extLst>
          </p:cNvPr>
          <p:cNvGraphicFramePr>
            <a:graphicFrameLocks noGrp="1"/>
          </p:cNvGraphicFramePr>
          <p:nvPr/>
        </p:nvGraphicFramePr>
        <p:xfrm>
          <a:off x="874294" y="1740665"/>
          <a:ext cx="9987824" cy="3566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496956">
                  <a:extLst>
                    <a:ext uri="{9D8B030D-6E8A-4147-A177-3AD203B41FA5}">
                      <a16:colId xmlns:a16="http://schemas.microsoft.com/office/drawing/2014/main" val="2443905428"/>
                    </a:ext>
                  </a:extLst>
                </a:gridCol>
                <a:gridCol w="2496956">
                  <a:extLst>
                    <a:ext uri="{9D8B030D-6E8A-4147-A177-3AD203B41FA5}">
                      <a16:colId xmlns:a16="http://schemas.microsoft.com/office/drawing/2014/main" val="2411278325"/>
                    </a:ext>
                  </a:extLst>
                </a:gridCol>
                <a:gridCol w="2496956">
                  <a:extLst>
                    <a:ext uri="{9D8B030D-6E8A-4147-A177-3AD203B41FA5}">
                      <a16:colId xmlns:a16="http://schemas.microsoft.com/office/drawing/2014/main" val="751459780"/>
                    </a:ext>
                  </a:extLst>
                </a:gridCol>
                <a:gridCol w="2496956">
                  <a:extLst>
                    <a:ext uri="{9D8B030D-6E8A-4147-A177-3AD203B41FA5}">
                      <a16:colId xmlns:a16="http://schemas.microsoft.com/office/drawing/2014/main" val="3600195627"/>
                    </a:ext>
                  </a:extLst>
                </a:gridCol>
              </a:tblGrid>
              <a:tr h="756277">
                <a:tc>
                  <a:txBody>
                    <a:bodyPr/>
                    <a:lstStyle/>
                    <a:p>
                      <a:r>
                        <a:rPr lang="pt-BR" sz="2400" dirty="0"/>
                        <a:t>Tipos de Manifestação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Primeiro Semestre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09118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dirty="0"/>
                        <a:t>Elogio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59152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dirty="0"/>
                        <a:t>Sugestão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44090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dirty="0"/>
                        <a:t>Solicitação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05337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dirty="0"/>
                        <a:t>Denúncia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55050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dirty="0"/>
                        <a:t>Reclamação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50918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pt-BR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9863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12E1746-E0EB-0E38-E400-B483DB8981D0}"/>
              </a:ext>
            </a:extLst>
          </p:cNvPr>
          <p:cNvSpPr txBox="1"/>
          <p:nvPr/>
        </p:nvSpPr>
        <p:spPr>
          <a:xfrm>
            <a:off x="874294" y="5327600"/>
            <a:ext cx="40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Ceará Transparente</a:t>
            </a:r>
          </a:p>
        </p:txBody>
      </p:sp>
    </p:spTree>
    <p:extLst>
      <p:ext uri="{BB962C8B-B14F-4D97-AF65-F5344CB8AC3E}">
        <p14:creationId xmlns:p14="http://schemas.microsoft.com/office/powerpoint/2010/main" val="217864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74293" y="714273"/>
            <a:ext cx="869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Números de Ouvidoria </a:t>
            </a:r>
            <a:r>
              <a:rPr lang="pt-BR" sz="3600" b="1" dirty="0" err="1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</a:t>
            </a:r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2E1746-E0EB-0E38-E400-B483DB8981D0}"/>
              </a:ext>
            </a:extLst>
          </p:cNvPr>
          <p:cNvSpPr txBox="1"/>
          <p:nvPr/>
        </p:nvSpPr>
        <p:spPr>
          <a:xfrm>
            <a:off x="1833696" y="2969810"/>
            <a:ext cx="400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Ceará Transparente</a:t>
            </a:r>
          </a:p>
          <a:p>
            <a:r>
              <a:rPr lang="pt-BR" sz="1600" dirty="0"/>
              <a:t>Média de Resolubilidade: 94,41%</a:t>
            </a:r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04BB4EA8-CA59-46D1-1B5C-5CADE5AE9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15878"/>
              </p:ext>
            </p:extLst>
          </p:nvPr>
        </p:nvGraphicFramePr>
        <p:xfrm>
          <a:off x="1833696" y="2044238"/>
          <a:ext cx="8128000" cy="914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281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22099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Primeiro Semestre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1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97,06%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95,7%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540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20159F1-632A-5072-C6E2-8A38960794E0}"/>
              </a:ext>
            </a:extLst>
          </p:cNvPr>
          <p:cNvSpPr txBox="1"/>
          <p:nvPr/>
        </p:nvSpPr>
        <p:spPr>
          <a:xfrm>
            <a:off x="4583016" y="1588482"/>
            <a:ext cx="37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Índice de Resolubilidade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8323C8-46D7-ABFF-0EFA-9FFFDD50B403}"/>
              </a:ext>
            </a:extLst>
          </p:cNvPr>
          <p:cNvSpPr txBox="1"/>
          <p:nvPr/>
        </p:nvSpPr>
        <p:spPr>
          <a:xfrm>
            <a:off x="4583016" y="3773889"/>
            <a:ext cx="37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Índice de Satisfação</a:t>
            </a:r>
          </a:p>
        </p:txBody>
      </p:sp>
      <p:graphicFrame>
        <p:nvGraphicFramePr>
          <p:cNvPr id="10" name="Tabela 6">
            <a:extLst>
              <a:ext uri="{FF2B5EF4-FFF2-40B4-BE49-F238E27FC236}">
                <a16:creationId xmlns:a16="http://schemas.microsoft.com/office/drawing/2014/main" id="{CA2DD398-3201-2850-39AA-5B9E63389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51225"/>
              </p:ext>
            </p:extLst>
          </p:nvPr>
        </p:nvGraphicFramePr>
        <p:xfrm>
          <a:off x="1833696" y="4264327"/>
          <a:ext cx="8128000" cy="914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281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22099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Primeiro Semestre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1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75,85% - 12 respondentes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66% - 9 respondentes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5403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1C9FBD-AD7E-62B7-1DD7-66BF6845D3B7}"/>
              </a:ext>
            </a:extLst>
          </p:cNvPr>
          <p:cNvSpPr txBox="1"/>
          <p:nvPr/>
        </p:nvSpPr>
        <p:spPr>
          <a:xfrm>
            <a:off x="1833696" y="5188333"/>
            <a:ext cx="400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Ceará Transparente</a:t>
            </a:r>
          </a:p>
          <a:p>
            <a:r>
              <a:rPr lang="pt-BR" sz="1600" dirty="0"/>
              <a:t>Média de Satisfação: 78,6%</a:t>
            </a:r>
          </a:p>
        </p:txBody>
      </p:sp>
    </p:spTree>
    <p:extLst>
      <p:ext uri="{BB962C8B-B14F-4D97-AF65-F5344CB8AC3E}">
        <p14:creationId xmlns:p14="http://schemas.microsoft.com/office/powerpoint/2010/main" val="414772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74294" y="672343"/>
            <a:ext cx="8158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Números de Ouvidoria </a:t>
            </a:r>
            <a:r>
              <a:rPr lang="pt-BR" sz="3600" b="1" dirty="0" err="1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</a:t>
            </a:r>
            <a:endParaRPr lang="pt-BR" sz="36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2E1746-E0EB-0E38-E400-B483DB8981D0}"/>
              </a:ext>
            </a:extLst>
          </p:cNvPr>
          <p:cNvSpPr txBox="1"/>
          <p:nvPr/>
        </p:nvSpPr>
        <p:spPr>
          <a:xfrm>
            <a:off x="874294" y="5999723"/>
            <a:ext cx="40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Ceará Transparente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B65254-9890-6CE5-9F25-662AB9003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455016"/>
              </p:ext>
            </p:extLst>
          </p:nvPr>
        </p:nvGraphicFramePr>
        <p:xfrm>
          <a:off x="874294" y="1550678"/>
          <a:ext cx="10443412" cy="436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739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74294" y="639360"/>
            <a:ext cx="902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Números de Ouvidoria </a:t>
            </a:r>
            <a:r>
              <a:rPr lang="pt-BR" sz="3600" b="1" dirty="0" err="1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</a:t>
            </a:r>
            <a:endParaRPr lang="pt-BR" sz="36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2E1746-E0EB-0E38-E400-B483DB8981D0}"/>
              </a:ext>
            </a:extLst>
          </p:cNvPr>
          <p:cNvSpPr txBox="1"/>
          <p:nvPr/>
        </p:nvSpPr>
        <p:spPr>
          <a:xfrm>
            <a:off x="874294" y="5999723"/>
            <a:ext cx="40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Ceará Transparente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B65254-9890-6CE5-9F25-662AB9003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563653"/>
              </p:ext>
            </p:extLst>
          </p:nvPr>
        </p:nvGraphicFramePr>
        <p:xfrm>
          <a:off x="874294" y="1550678"/>
          <a:ext cx="10443412" cy="436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57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112791" y="659215"/>
            <a:ext cx="732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Números de Ouvidoria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FEC8599-B0A9-AA40-A9AF-763BFA42EB7D}"/>
              </a:ext>
            </a:extLst>
          </p:cNvPr>
          <p:cNvSpPr/>
          <p:nvPr/>
        </p:nvSpPr>
        <p:spPr>
          <a:xfrm>
            <a:off x="1112791" y="1407252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Meio de entrada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4623D7-2ED9-4E42-B872-204B4516106F}"/>
              </a:ext>
            </a:extLst>
          </p:cNvPr>
          <p:cNvSpPr/>
          <p:nvPr/>
        </p:nvSpPr>
        <p:spPr>
          <a:xfrm>
            <a:off x="1112791" y="2397948"/>
            <a:ext cx="96131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Principal meio de entrada de 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2023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, foi por meio do Ceará Transparente (34 ou 72,3%) e em seguida a Central 155 (8 ou 0,2%).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Em 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2022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rPr>
              <a:t>, o principal meio de entrada foi o Ceará Transparente (39 ou 57%) e em seguida a Central 155 (21 ou 30,9%).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874294" y="473460"/>
            <a:ext cx="7325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Avaliação do Serviço de Ouvidoria</a:t>
            </a:r>
          </a:p>
          <a:p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Usuários Central 155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E5159-71A1-1238-1A65-B936EE53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29" y="2666454"/>
            <a:ext cx="2166107" cy="20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A97770C6-4095-B16D-0537-EBA486B6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588" y="1733921"/>
            <a:ext cx="3036887" cy="62896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Central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B79894C-4486-671E-AD6C-A746392F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71" y="2548596"/>
            <a:ext cx="4093828" cy="4963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7.145 usuários (2021 e 2022)</a:t>
            </a:r>
          </a:p>
        </p:txBody>
      </p:sp>
      <p:sp>
        <p:nvSpPr>
          <p:cNvPr id="7" name="AutoShape 22">
            <a:extLst>
              <a:ext uri="{FF2B5EF4-FFF2-40B4-BE49-F238E27FC236}">
                <a16:creationId xmlns:a16="http://schemas.microsoft.com/office/drawing/2014/main" id="{C741447F-C358-C00D-5DBA-A2E5A4DA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685" y="3308138"/>
            <a:ext cx="330477" cy="397757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381FB5D2-FB23-2632-3BD7-C0115122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334" y="3824962"/>
            <a:ext cx="2179396" cy="49637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268 Entrevistas</a:t>
            </a:r>
          </a:p>
        </p:txBody>
      </p:sp>
      <p:sp>
        <p:nvSpPr>
          <p:cNvPr id="11" name="AutoShape 29">
            <a:extLst>
              <a:ext uri="{FF2B5EF4-FFF2-40B4-BE49-F238E27FC236}">
                <a16:creationId xmlns:a16="http://schemas.microsoft.com/office/drawing/2014/main" id="{F837ACB3-0FD6-ED4B-7F24-D347DA120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334" y="4590142"/>
            <a:ext cx="330476" cy="397757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4C244C1A-7D90-AE95-74DD-7C78BECCE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253" y="4564327"/>
            <a:ext cx="330477" cy="397757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3C5A7A5A-AA63-9B97-28C2-60975037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376" y="5084094"/>
            <a:ext cx="2499682" cy="91570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69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Interior do Estado</a:t>
            </a: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59E30EA2-3D7C-F570-EEB4-6FD533E4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147" y="5106128"/>
            <a:ext cx="2422028" cy="91570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199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 Região Metropolitana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 de Fortaleza (RMF)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AE1391-2DB1-2D06-68A1-AB1EE0B447EC}"/>
              </a:ext>
            </a:extLst>
          </p:cNvPr>
          <p:cNvSpPr txBox="1"/>
          <p:nvPr/>
        </p:nvSpPr>
        <p:spPr>
          <a:xfrm>
            <a:off x="0" y="5722764"/>
            <a:ext cx="463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Data de aplicação: 13/04/2023 – 05/06/2023</a:t>
            </a:r>
          </a:p>
          <a:p>
            <a:r>
              <a:rPr lang="pt-BR" dirty="0"/>
              <a:t>Erro máximo = 5%</a:t>
            </a:r>
          </a:p>
          <a:p>
            <a:r>
              <a:rPr lang="pt-BR" dirty="0"/>
              <a:t>Intervalo de Confiança = 90%</a:t>
            </a:r>
          </a:p>
        </p:txBody>
      </p:sp>
    </p:spTree>
    <p:extLst>
      <p:ext uri="{BB962C8B-B14F-4D97-AF65-F5344CB8AC3E}">
        <p14:creationId xmlns:p14="http://schemas.microsoft.com/office/powerpoint/2010/main" val="960015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1107</Words>
  <Application>Microsoft Office PowerPoint</Application>
  <PresentationFormat>Widescreen</PresentationFormat>
  <Paragraphs>242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Kanit</vt:lpstr>
      <vt:lpstr>Soleto Black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Flávia Salcedo Coutinho</cp:lastModifiedBy>
  <cp:revision>50</cp:revision>
  <dcterms:created xsi:type="dcterms:W3CDTF">2021-04-20T01:02:02Z</dcterms:created>
  <dcterms:modified xsi:type="dcterms:W3CDTF">2023-07-24T16:58:27Z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