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8" r:id="rId2"/>
    <p:sldId id="325" r:id="rId3"/>
    <p:sldId id="447" r:id="rId4"/>
    <p:sldId id="326" r:id="rId5"/>
    <p:sldId id="440" r:id="rId6"/>
    <p:sldId id="441" r:id="rId7"/>
    <p:sldId id="277" r:id="rId8"/>
    <p:sldId id="327" r:id="rId9"/>
    <p:sldId id="262" r:id="rId1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6F9B"/>
    <a:srgbClr val="F4B924"/>
    <a:srgbClr val="64767A"/>
    <a:srgbClr val="687A7A"/>
    <a:srgbClr val="788C8C"/>
    <a:srgbClr val="B2B2B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>
      <p:cViewPr varScale="1">
        <p:scale>
          <a:sx n="62" d="100"/>
          <a:sy n="62" d="100"/>
        </p:scale>
        <p:origin x="138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D989D-0B28-4421-9977-E361E48C552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70224B7-933C-4D5C-B391-F14BA478A867}">
      <dgm:prSet phldrT="[Texto]" custT="1"/>
      <dgm:spPr/>
      <dgm:t>
        <a:bodyPr/>
        <a:lstStyle/>
        <a:p>
          <a:r>
            <a:rPr lang="pt-BR" altLang="pt-BR" sz="2100" b="1" dirty="0">
              <a:solidFill>
                <a:schemeClr val="accent5">
                  <a:lumMod val="50000"/>
                </a:schemeClr>
              </a:solidFill>
              <a:latin typeface="Soleto Black" pitchFamily="34" charset="0"/>
              <a:ea typeface="Microsoft YaHei" panose="020B0503020204020204" pitchFamily="34" charset="-122"/>
            </a:rPr>
            <a:t>Aplicação de Checklists </a:t>
          </a:r>
          <a:r>
            <a:rPr lang="pt-BR" altLang="pt-BR" sz="2100" b="0" dirty="0">
              <a:solidFill>
                <a:schemeClr val="accent5">
                  <a:lumMod val="50000"/>
                </a:schemeClr>
              </a:solidFill>
              <a:latin typeface="Soleto Black" pitchFamily="34" charset="0"/>
              <a:ea typeface="Microsoft YaHei" panose="020B0503020204020204" pitchFamily="34" charset="-122"/>
            </a:rPr>
            <a:t>de verificação</a:t>
          </a:r>
          <a:r>
            <a:rPr lang="pt-BR" altLang="pt-BR" sz="2100" b="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dirty="0">
            <a:solidFill>
              <a:schemeClr val="accent5">
                <a:lumMod val="50000"/>
              </a:schemeClr>
            </a:solidFill>
          </a:endParaRPr>
        </a:p>
      </dgm:t>
    </dgm:pt>
    <dgm:pt modelId="{E6FAAF41-D58C-401C-AB35-4EF043113F9A}" type="parTrans" cxnId="{E1110304-8A99-4354-9BEB-3C20198DA5BF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EBE885F-D44E-4791-9DF2-9F8D3E183292}" type="sibTrans" cxnId="{E1110304-8A99-4354-9BEB-3C20198DA5BF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F4E72C22-E3D3-4512-BEDA-9C602978B0F4}">
      <dgm:prSet phldrT="[Texto]" custT="1"/>
      <dgm:spPr/>
      <dgm:t>
        <a:bodyPr/>
        <a:lstStyle/>
        <a:p>
          <a:r>
            <a:rPr lang="pt-BR" sz="2100" b="0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Apoio às atividades de </a:t>
          </a:r>
          <a:r>
            <a:rPr lang="pt-BR" sz="2100" b="1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elaboração da Prestação de Contas Anual (PCA) </a:t>
          </a:r>
          <a:r>
            <a:rPr lang="pt-BR" sz="2100" b="0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a ser apresentada ao Tribunal de Contas do Estado;</a:t>
          </a:r>
          <a:endParaRPr lang="pt-BR" sz="2100" dirty="0">
            <a:solidFill>
              <a:schemeClr val="accent5">
                <a:lumMod val="50000"/>
              </a:schemeClr>
            </a:solidFill>
          </a:endParaRPr>
        </a:p>
      </dgm:t>
    </dgm:pt>
    <dgm:pt modelId="{E1C09701-EC52-4FE9-9C41-8FD8BE45D144}" type="parTrans" cxnId="{E9A152BA-132B-4819-9429-982A8B991452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85C0E01C-53DF-4F15-94AE-05EE2342C7CE}" type="sibTrans" cxnId="{E9A152BA-132B-4819-9429-982A8B991452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3AB68D2F-61FB-4673-B3C6-2B9803DAC149}">
      <dgm:prSet phldrT="[Texto]" custT="1"/>
      <dgm:spPr/>
      <dgm:t>
        <a:bodyPr/>
        <a:lstStyle/>
        <a:p>
          <a:r>
            <a:rPr lang="pt-BR" sz="2100" b="1" dirty="0">
              <a:solidFill>
                <a:schemeClr val="accent5">
                  <a:lumMod val="50000"/>
                </a:schemeClr>
              </a:solidFill>
              <a:latin typeface="TimesNewRomanPSMT"/>
            </a:rPr>
            <a:t>Monitorar as recomendações emitidas no </a:t>
          </a:r>
          <a:r>
            <a:rPr lang="pt-BR" sz="2100" b="1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Relatório </a:t>
          </a:r>
          <a:r>
            <a:rPr lang="pt-BR" sz="2100" b="0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de Monitoramento do </a:t>
          </a:r>
          <a:r>
            <a:rPr lang="pt-BR" sz="2100" b="1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Sistema de Controle Interno</a:t>
          </a:r>
          <a:r>
            <a:rPr lang="pt-BR" altLang="pt-BR" sz="2100" b="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dirty="0">
            <a:solidFill>
              <a:schemeClr val="accent5">
                <a:lumMod val="50000"/>
              </a:schemeClr>
            </a:solidFill>
          </a:endParaRPr>
        </a:p>
      </dgm:t>
    </dgm:pt>
    <dgm:pt modelId="{98739F2E-9AA6-4C65-827A-DE7FA18E1831}" type="parTrans" cxnId="{5211F2FF-B8C6-4778-93E9-71D12BEF458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D4EA1F76-9856-43D0-AD74-4641C3FF112F}" type="sibTrans" cxnId="{5211F2FF-B8C6-4778-93E9-71D12BEF458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565C7F1B-7B1B-4268-A9DC-21AE823D801D}">
      <dgm:prSet phldrT="[Texto]" custT="1"/>
      <dgm:spPr/>
      <dgm:t>
        <a:bodyPr/>
        <a:lstStyle/>
        <a:p>
          <a:r>
            <a:rPr lang="pt-BR" sz="21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Monitorar as </a:t>
          </a:r>
          <a:r>
            <a:rPr lang="pt-BR" sz="2100" b="1" dirty="0">
              <a:solidFill>
                <a:schemeClr val="accent5">
                  <a:lumMod val="50000"/>
                </a:schemeClr>
              </a:solidFill>
              <a:latin typeface="TimesNewRomanPSMT"/>
            </a:rPr>
            <a:t>recomendações emitidas pelo TCE </a:t>
          </a:r>
          <a:r>
            <a:rPr lang="pt-BR" sz="21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no âmbito das </a:t>
          </a:r>
          <a:r>
            <a:rPr lang="pt-BR" sz="2100" dirty="0" err="1">
              <a:solidFill>
                <a:schemeClr val="accent5">
                  <a:lumMod val="50000"/>
                </a:schemeClr>
              </a:solidFill>
              <a:latin typeface="TimesNewRomanPSMT"/>
            </a:rPr>
            <a:t>PCA’s</a:t>
          </a:r>
          <a:r>
            <a:rPr lang="pt-BR" sz="21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.</a:t>
          </a:r>
          <a:endParaRPr lang="pt-BR" sz="2100" dirty="0">
            <a:solidFill>
              <a:schemeClr val="accent5">
                <a:lumMod val="50000"/>
              </a:schemeClr>
            </a:solidFill>
          </a:endParaRPr>
        </a:p>
      </dgm:t>
    </dgm:pt>
    <dgm:pt modelId="{A7FD81F7-E63C-400A-AD63-A02215DBC000}" type="parTrans" cxnId="{7D6BF3B6-C8A5-4FC1-9FDC-C017DD22430D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E67540CC-3FB5-448F-B760-4B2EFD84C75F}" type="sibTrans" cxnId="{7D6BF3B6-C8A5-4FC1-9FDC-C017DD22430D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A072D68-2415-4215-A5CE-44AE35E48D09}">
      <dgm:prSet phldrT="[Texto]" custT="1"/>
      <dgm:spPr/>
      <dgm:t>
        <a:bodyPr/>
        <a:lstStyle/>
        <a:p>
          <a:r>
            <a:rPr lang="pt-BR" sz="21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Monitoramento das ações propostas no </a:t>
          </a:r>
          <a:r>
            <a:rPr lang="pt-BR" sz="2100" b="1" dirty="0">
              <a:solidFill>
                <a:schemeClr val="accent5">
                  <a:lumMod val="50000"/>
                </a:schemeClr>
              </a:solidFill>
              <a:latin typeface="TimesNewRomanPSMT"/>
            </a:rPr>
            <a:t>Programa de Integridade</a:t>
          </a:r>
          <a:r>
            <a:rPr lang="pt-BR" sz="21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; </a:t>
          </a:r>
          <a:endParaRPr lang="pt-BR" sz="2100" dirty="0">
            <a:solidFill>
              <a:schemeClr val="accent5">
                <a:lumMod val="50000"/>
              </a:schemeClr>
            </a:solidFill>
          </a:endParaRPr>
        </a:p>
      </dgm:t>
    </dgm:pt>
    <dgm:pt modelId="{070DC4B8-C51C-4ED4-816E-720FD7F89FF0}" type="parTrans" cxnId="{5C77D0B5-18DC-4BD0-9F08-1EFDCCECFD2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F1FEDDA-B520-4AC0-9A6E-673EE7AA7D90}" type="sibTrans" cxnId="{5C77D0B5-18DC-4BD0-9F08-1EFDCCECFD2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CAE20533-90B0-4E5C-B0F5-56772BE59FF4}">
      <dgm:prSet phldrT="[Texto]" custT="1"/>
      <dgm:spPr/>
      <dgm:t>
        <a:bodyPr/>
        <a:lstStyle/>
        <a:p>
          <a:r>
            <a:rPr lang="pt-BR" sz="2100" b="1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Relatório</a:t>
          </a:r>
          <a:r>
            <a:rPr lang="pt-BR" sz="2100" b="0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 de Monitoramento do Sistema de Controle Interno</a:t>
          </a:r>
          <a:r>
            <a:rPr lang="pt-BR" altLang="pt-BR" sz="2100" b="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dirty="0">
            <a:solidFill>
              <a:schemeClr val="accent5">
                <a:lumMod val="50000"/>
              </a:schemeClr>
            </a:solidFill>
          </a:endParaRPr>
        </a:p>
      </dgm:t>
    </dgm:pt>
    <dgm:pt modelId="{9CF7365A-6BEC-4DD2-90ED-5308127C59A2}" type="parTrans" cxnId="{2C298D56-4892-400A-AA31-17B24270F0B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24A11942-8B5E-4FE3-A132-2B538EBA5C99}" type="sibTrans" cxnId="{2C298D56-4892-400A-AA31-17B24270F0B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884FFF3A-4630-4E52-8514-F47D0D26F729}">
      <dgm:prSet phldrT="[Texto]"/>
      <dgm:spPr/>
      <dgm:t>
        <a:bodyPr/>
        <a:lstStyle/>
        <a:p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7E9E7501-9189-4C93-8C60-ED76F4557C59}" type="parTrans" cxnId="{50FE252E-72E5-45C8-919A-400B4FA7AC9E}">
      <dgm:prSet/>
      <dgm:spPr/>
      <dgm:t>
        <a:bodyPr/>
        <a:lstStyle/>
        <a:p>
          <a:endParaRPr lang="pt-BR"/>
        </a:p>
      </dgm:t>
    </dgm:pt>
    <dgm:pt modelId="{2AAED5C9-0F57-4222-AA59-08993815E360}" type="sibTrans" cxnId="{50FE252E-72E5-45C8-919A-400B4FA7AC9E}">
      <dgm:prSet/>
      <dgm:spPr/>
      <dgm:t>
        <a:bodyPr/>
        <a:lstStyle/>
        <a:p>
          <a:endParaRPr lang="pt-BR"/>
        </a:p>
      </dgm:t>
    </dgm:pt>
    <dgm:pt modelId="{E1AA3A10-B4B1-45C5-9A91-A62A6C234BB5}">
      <dgm:prSet phldrT="[Texto]" custT="1"/>
      <dgm:spPr/>
      <dgm:t>
        <a:bodyPr/>
        <a:lstStyle/>
        <a:p>
          <a:r>
            <a:rPr lang="pt-BR" sz="2100" b="1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Gestão de Riscos </a:t>
          </a:r>
          <a:r>
            <a:rPr lang="pt-BR" sz="2100" b="0" i="0" u="none" strike="noStrike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e monitoramento dos processos críticos/prioritários</a:t>
          </a:r>
          <a:r>
            <a:rPr lang="pt-BR" altLang="pt-BR" sz="2100" b="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dirty="0"/>
        </a:p>
      </dgm:t>
    </dgm:pt>
    <dgm:pt modelId="{1271DCCC-1528-4ED7-98F9-8081A6F787FD}" type="parTrans" cxnId="{CC40B164-E24C-4DCB-9302-E5519C9357B6}">
      <dgm:prSet/>
      <dgm:spPr/>
      <dgm:t>
        <a:bodyPr/>
        <a:lstStyle/>
        <a:p>
          <a:endParaRPr lang="pt-BR"/>
        </a:p>
      </dgm:t>
    </dgm:pt>
    <dgm:pt modelId="{D2425624-9F54-4A74-AF92-A0828CBFB2A9}" type="sibTrans" cxnId="{CC40B164-E24C-4DCB-9302-E5519C9357B6}">
      <dgm:prSet/>
      <dgm:spPr/>
      <dgm:t>
        <a:bodyPr/>
        <a:lstStyle/>
        <a:p>
          <a:endParaRPr lang="pt-BR"/>
        </a:p>
      </dgm:t>
    </dgm:pt>
    <dgm:pt modelId="{2CFE133C-1E49-4FEF-9DC2-40903E648E62}">
      <dgm:prSet phldrT="[Texto]"/>
      <dgm:spPr/>
      <dgm:t>
        <a:bodyPr/>
        <a:lstStyle/>
        <a:p>
          <a:endParaRPr lang="pt-BR" dirty="0"/>
        </a:p>
      </dgm:t>
    </dgm:pt>
    <dgm:pt modelId="{B200E4B5-7721-41B1-AD05-52D361B13B9C}" type="parTrans" cxnId="{02EC6D85-229D-4288-A02C-9123FCF57A90}">
      <dgm:prSet/>
      <dgm:spPr/>
      <dgm:t>
        <a:bodyPr/>
        <a:lstStyle/>
        <a:p>
          <a:endParaRPr lang="pt-BR"/>
        </a:p>
      </dgm:t>
    </dgm:pt>
    <dgm:pt modelId="{9AA18D7E-1CB6-412B-8C34-0819BB5DE804}" type="sibTrans" cxnId="{02EC6D85-229D-4288-A02C-9123FCF57A90}">
      <dgm:prSet/>
      <dgm:spPr/>
      <dgm:t>
        <a:bodyPr/>
        <a:lstStyle/>
        <a:p>
          <a:endParaRPr lang="pt-BR"/>
        </a:p>
      </dgm:t>
    </dgm:pt>
    <dgm:pt modelId="{3D75F8C9-931D-4B4D-9C54-5ABF2ADAD8B0}">
      <dgm:prSet phldrT="[Texto]"/>
      <dgm:spPr/>
      <dgm:t>
        <a:bodyPr/>
        <a:lstStyle/>
        <a:p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FB82E745-4759-44F4-B6D9-015B3666BB93}" type="parTrans" cxnId="{182A9226-8568-4A1F-AD74-0DC29E4782B8}">
      <dgm:prSet/>
      <dgm:spPr/>
      <dgm:t>
        <a:bodyPr/>
        <a:lstStyle/>
        <a:p>
          <a:endParaRPr lang="pt-BR"/>
        </a:p>
      </dgm:t>
    </dgm:pt>
    <dgm:pt modelId="{C0462E20-A836-429D-B7AB-6A63056101C0}" type="sibTrans" cxnId="{182A9226-8568-4A1F-AD74-0DC29E4782B8}">
      <dgm:prSet/>
      <dgm:spPr/>
      <dgm:t>
        <a:bodyPr/>
        <a:lstStyle/>
        <a:p>
          <a:endParaRPr lang="pt-BR"/>
        </a:p>
      </dgm:t>
    </dgm:pt>
    <dgm:pt modelId="{27A0CE94-16C8-43E5-AE45-C2EA6D94D932}">
      <dgm:prSet phldrT="[Texto]"/>
      <dgm:spPr/>
      <dgm:t>
        <a:bodyPr/>
        <a:lstStyle/>
        <a:p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AB72B17F-EF9D-4C4E-91C5-C73B614719C9}" type="parTrans" cxnId="{9830216E-E68D-4AC3-B05F-6F7ED15E14BA}">
      <dgm:prSet/>
      <dgm:spPr/>
      <dgm:t>
        <a:bodyPr/>
        <a:lstStyle/>
        <a:p>
          <a:endParaRPr lang="pt-BR"/>
        </a:p>
      </dgm:t>
    </dgm:pt>
    <dgm:pt modelId="{83F67B2A-F66E-466D-AE63-BF6527DA5FBC}" type="sibTrans" cxnId="{9830216E-E68D-4AC3-B05F-6F7ED15E14BA}">
      <dgm:prSet/>
      <dgm:spPr/>
      <dgm:t>
        <a:bodyPr/>
        <a:lstStyle/>
        <a:p>
          <a:endParaRPr lang="pt-BR"/>
        </a:p>
      </dgm:t>
    </dgm:pt>
    <dgm:pt modelId="{45207634-8C11-4483-A2E2-1D11C61A7D40}">
      <dgm:prSet phldrT="[Texto]"/>
      <dgm:spPr/>
      <dgm:t>
        <a:bodyPr/>
        <a:lstStyle/>
        <a:p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DF13CFB8-00EA-4445-9FFF-EE8133DC2482}" type="parTrans" cxnId="{DE923ADF-B20D-4145-BE79-AFD4BE5612FE}">
      <dgm:prSet/>
      <dgm:spPr/>
      <dgm:t>
        <a:bodyPr/>
        <a:lstStyle/>
        <a:p>
          <a:endParaRPr lang="pt-BR"/>
        </a:p>
      </dgm:t>
    </dgm:pt>
    <dgm:pt modelId="{589B75FF-01EB-46A5-A870-EE989C74C079}" type="sibTrans" cxnId="{DE923ADF-B20D-4145-BE79-AFD4BE5612FE}">
      <dgm:prSet/>
      <dgm:spPr/>
      <dgm:t>
        <a:bodyPr/>
        <a:lstStyle/>
        <a:p>
          <a:endParaRPr lang="pt-BR"/>
        </a:p>
      </dgm:t>
    </dgm:pt>
    <dgm:pt modelId="{CF0AF686-3807-49CD-A7F6-20A452F98AFA}">
      <dgm:prSet phldrT="[Texto]"/>
      <dgm:spPr/>
      <dgm:t>
        <a:bodyPr/>
        <a:lstStyle/>
        <a:p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3927C2A8-4377-4427-99C0-AC9B33D77E0E}" type="parTrans" cxnId="{2212FD97-858A-464E-9019-00DBE82FEF55}">
      <dgm:prSet/>
      <dgm:spPr/>
      <dgm:t>
        <a:bodyPr/>
        <a:lstStyle/>
        <a:p>
          <a:endParaRPr lang="pt-BR"/>
        </a:p>
      </dgm:t>
    </dgm:pt>
    <dgm:pt modelId="{1C0D2D90-4792-4498-8508-EA182B9AA198}" type="sibTrans" cxnId="{2212FD97-858A-464E-9019-00DBE82FEF55}">
      <dgm:prSet/>
      <dgm:spPr/>
      <dgm:t>
        <a:bodyPr/>
        <a:lstStyle/>
        <a:p>
          <a:endParaRPr lang="pt-BR"/>
        </a:p>
      </dgm:t>
    </dgm:pt>
    <dgm:pt modelId="{06C51DA2-3FA8-41F7-8682-F68CE0012A55}">
      <dgm:prSet phldrT="[Texto]"/>
      <dgm:spPr/>
      <dgm:t>
        <a:bodyPr/>
        <a:lstStyle/>
        <a:p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67B83204-A705-4CB6-B760-DD46F7AB0AC0}" type="parTrans" cxnId="{47564CFC-662A-48C0-AD20-F7CA8926814F}">
      <dgm:prSet/>
      <dgm:spPr/>
      <dgm:t>
        <a:bodyPr/>
        <a:lstStyle/>
        <a:p>
          <a:endParaRPr lang="pt-BR"/>
        </a:p>
      </dgm:t>
    </dgm:pt>
    <dgm:pt modelId="{1A262101-7C8A-4A4B-B5AB-76A3B37FF68E}" type="sibTrans" cxnId="{47564CFC-662A-48C0-AD20-F7CA8926814F}">
      <dgm:prSet/>
      <dgm:spPr/>
      <dgm:t>
        <a:bodyPr/>
        <a:lstStyle/>
        <a:p>
          <a:endParaRPr lang="pt-BR"/>
        </a:p>
      </dgm:t>
    </dgm:pt>
    <dgm:pt modelId="{43E4BBA4-53FF-4226-8F32-46A019A534AD}" type="pres">
      <dgm:prSet presAssocID="{49ED989D-0B28-4421-9977-E361E48C5520}" presName="linearFlow" presStyleCnt="0">
        <dgm:presLayoutVars>
          <dgm:dir/>
          <dgm:animLvl val="lvl"/>
          <dgm:resizeHandles val="exact"/>
        </dgm:presLayoutVars>
      </dgm:prSet>
      <dgm:spPr/>
    </dgm:pt>
    <dgm:pt modelId="{E5BA820E-7E27-4D1F-B868-C725A78A7485}" type="pres">
      <dgm:prSet presAssocID="{884FFF3A-4630-4E52-8514-F47D0D26F729}" presName="composite" presStyleCnt="0"/>
      <dgm:spPr/>
    </dgm:pt>
    <dgm:pt modelId="{8B310F92-C173-4049-8BA5-61FFE5B643B2}" type="pres">
      <dgm:prSet presAssocID="{884FFF3A-4630-4E52-8514-F47D0D26F729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60FFC190-0376-4AD6-ACDA-1FDED717AA94}" type="pres">
      <dgm:prSet presAssocID="{884FFF3A-4630-4E52-8514-F47D0D26F729}" presName="descendantText" presStyleLbl="alignAcc1" presStyleIdx="0" presStyleCnt="7" custLinFactNeighborX="0">
        <dgm:presLayoutVars>
          <dgm:bulletEnabled val="1"/>
        </dgm:presLayoutVars>
      </dgm:prSet>
      <dgm:spPr/>
    </dgm:pt>
    <dgm:pt modelId="{93C8EDF5-E527-4960-B77C-0A48CB28B63D}" type="pres">
      <dgm:prSet presAssocID="{2AAED5C9-0F57-4222-AA59-08993815E360}" presName="sp" presStyleCnt="0"/>
      <dgm:spPr/>
    </dgm:pt>
    <dgm:pt modelId="{60C41310-4E13-4EFF-B5BE-B87E07A1AF10}" type="pres">
      <dgm:prSet presAssocID="{2CFE133C-1E49-4FEF-9DC2-40903E648E62}" presName="composite" presStyleCnt="0"/>
      <dgm:spPr/>
    </dgm:pt>
    <dgm:pt modelId="{6730BC50-1F3E-41A0-AD06-6346ED354E9E}" type="pres">
      <dgm:prSet presAssocID="{2CFE133C-1E49-4FEF-9DC2-40903E648E62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1527F5AA-4D7B-4627-A917-C8A732BAE9A5}" type="pres">
      <dgm:prSet presAssocID="{2CFE133C-1E49-4FEF-9DC2-40903E648E62}" presName="descendantText" presStyleLbl="alignAcc1" presStyleIdx="1" presStyleCnt="7">
        <dgm:presLayoutVars>
          <dgm:bulletEnabled val="1"/>
        </dgm:presLayoutVars>
      </dgm:prSet>
      <dgm:spPr/>
    </dgm:pt>
    <dgm:pt modelId="{75B9BE2B-F355-4CBA-A2CF-6442EE082296}" type="pres">
      <dgm:prSet presAssocID="{9AA18D7E-1CB6-412B-8C34-0819BB5DE804}" presName="sp" presStyleCnt="0"/>
      <dgm:spPr/>
    </dgm:pt>
    <dgm:pt modelId="{C0DC74B7-F5D5-4E19-A849-0D7EBAD248EB}" type="pres">
      <dgm:prSet presAssocID="{3D75F8C9-931D-4B4D-9C54-5ABF2ADAD8B0}" presName="composite" presStyleCnt="0"/>
      <dgm:spPr/>
    </dgm:pt>
    <dgm:pt modelId="{DA7F39DF-601F-444F-B23F-0A2E63D5E0D6}" type="pres">
      <dgm:prSet presAssocID="{3D75F8C9-931D-4B4D-9C54-5ABF2ADAD8B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517BA375-CE02-4F25-B7E4-BC187586FCDE}" type="pres">
      <dgm:prSet presAssocID="{3D75F8C9-931D-4B4D-9C54-5ABF2ADAD8B0}" presName="descendantText" presStyleLbl="alignAcc1" presStyleIdx="2" presStyleCnt="7" custScaleY="124519" custLinFactNeighborX="1251" custLinFactNeighborY="6456">
        <dgm:presLayoutVars>
          <dgm:bulletEnabled val="1"/>
        </dgm:presLayoutVars>
      </dgm:prSet>
      <dgm:spPr/>
    </dgm:pt>
    <dgm:pt modelId="{49BA65EB-A564-4536-96B3-58197FC16E2D}" type="pres">
      <dgm:prSet presAssocID="{C0462E20-A836-429D-B7AB-6A63056101C0}" presName="sp" presStyleCnt="0"/>
      <dgm:spPr/>
    </dgm:pt>
    <dgm:pt modelId="{4432100A-A829-41D3-9C9A-48A88A89B2A4}" type="pres">
      <dgm:prSet presAssocID="{27A0CE94-16C8-43E5-AE45-C2EA6D94D932}" presName="composite" presStyleCnt="0"/>
      <dgm:spPr/>
    </dgm:pt>
    <dgm:pt modelId="{7596D526-37EB-48FE-9232-8FB5581A8E57}" type="pres">
      <dgm:prSet presAssocID="{27A0CE94-16C8-43E5-AE45-C2EA6D94D932}" presName="parentText" presStyleLbl="alignNode1" presStyleIdx="3" presStyleCnt="7" custLinFactNeighborY="0">
        <dgm:presLayoutVars>
          <dgm:chMax val="1"/>
          <dgm:bulletEnabled val="1"/>
        </dgm:presLayoutVars>
      </dgm:prSet>
      <dgm:spPr/>
    </dgm:pt>
    <dgm:pt modelId="{2AE41BEB-9459-4BC8-B821-4F1A97141224}" type="pres">
      <dgm:prSet presAssocID="{27A0CE94-16C8-43E5-AE45-C2EA6D94D932}" presName="descendantText" presStyleLbl="alignAcc1" presStyleIdx="3" presStyleCnt="7" custScaleY="125241" custLinFactNeighborX="364" custLinFactNeighborY="13498">
        <dgm:presLayoutVars>
          <dgm:bulletEnabled val="1"/>
        </dgm:presLayoutVars>
      </dgm:prSet>
      <dgm:spPr/>
    </dgm:pt>
    <dgm:pt modelId="{C92144FF-4F64-4084-A804-D9B0FF3E08B6}" type="pres">
      <dgm:prSet presAssocID="{83F67B2A-F66E-466D-AE63-BF6527DA5FBC}" presName="sp" presStyleCnt="0"/>
      <dgm:spPr/>
    </dgm:pt>
    <dgm:pt modelId="{05F889EC-E952-4171-A7B8-955691AFEC59}" type="pres">
      <dgm:prSet presAssocID="{45207634-8C11-4483-A2E2-1D11C61A7D40}" presName="composite" presStyleCnt="0"/>
      <dgm:spPr/>
    </dgm:pt>
    <dgm:pt modelId="{21EF0F27-B3BD-4BB4-952F-011A8BBC2890}" type="pres">
      <dgm:prSet presAssocID="{45207634-8C11-4483-A2E2-1D11C61A7D4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026082B5-A948-4C2B-B890-C6FED92B4F91}" type="pres">
      <dgm:prSet presAssocID="{45207634-8C11-4483-A2E2-1D11C61A7D40}" presName="descendantText" presStyleLbl="alignAcc1" presStyleIdx="4" presStyleCnt="7">
        <dgm:presLayoutVars>
          <dgm:bulletEnabled val="1"/>
        </dgm:presLayoutVars>
      </dgm:prSet>
      <dgm:spPr/>
    </dgm:pt>
    <dgm:pt modelId="{9CEB8F4E-FB64-4942-9375-9F79BFE723A4}" type="pres">
      <dgm:prSet presAssocID="{589B75FF-01EB-46A5-A870-EE989C74C079}" presName="sp" presStyleCnt="0"/>
      <dgm:spPr/>
    </dgm:pt>
    <dgm:pt modelId="{AA13352A-B678-4CD3-BF65-EDB4F54BF275}" type="pres">
      <dgm:prSet presAssocID="{CF0AF686-3807-49CD-A7F6-20A452F98AFA}" presName="composite" presStyleCnt="0"/>
      <dgm:spPr/>
    </dgm:pt>
    <dgm:pt modelId="{92ABA84A-7AAE-4F3F-AA25-8EA1E49574D1}" type="pres">
      <dgm:prSet presAssocID="{CF0AF686-3807-49CD-A7F6-20A452F98AF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418489D-9490-49D5-B8E4-400B35E6762C}" type="pres">
      <dgm:prSet presAssocID="{CF0AF686-3807-49CD-A7F6-20A452F98AFA}" presName="descendantText" presStyleLbl="alignAcc1" presStyleIdx="5" presStyleCnt="7">
        <dgm:presLayoutVars>
          <dgm:bulletEnabled val="1"/>
        </dgm:presLayoutVars>
      </dgm:prSet>
      <dgm:spPr/>
    </dgm:pt>
    <dgm:pt modelId="{222EC8D1-43B2-45BE-9373-1F8B21E8A4F5}" type="pres">
      <dgm:prSet presAssocID="{1C0D2D90-4792-4498-8508-EA182B9AA198}" presName="sp" presStyleCnt="0"/>
      <dgm:spPr/>
    </dgm:pt>
    <dgm:pt modelId="{8E66E178-F340-46DD-935B-58CBEE3CA301}" type="pres">
      <dgm:prSet presAssocID="{06C51DA2-3FA8-41F7-8682-F68CE0012A55}" presName="composite" presStyleCnt="0"/>
      <dgm:spPr/>
    </dgm:pt>
    <dgm:pt modelId="{7D0F2E02-6676-400C-8E4A-D53B606E8660}" type="pres">
      <dgm:prSet presAssocID="{06C51DA2-3FA8-41F7-8682-F68CE0012A55}" presName="parentText" presStyleLbl="alignNode1" presStyleIdx="6" presStyleCnt="7" custLinFactNeighborX="3431" custLinFactNeighborY="-25175">
        <dgm:presLayoutVars>
          <dgm:chMax val="1"/>
          <dgm:bulletEnabled val="1"/>
        </dgm:presLayoutVars>
      </dgm:prSet>
      <dgm:spPr/>
    </dgm:pt>
    <dgm:pt modelId="{38DB68FE-2051-41E5-93BC-A8F8069902C0}" type="pres">
      <dgm:prSet presAssocID="{06C51DA2-3FA8-41F7-8682-F68CE0012A55}" presName="descendantText" presStyleLbl="alignAcc1" presStyleIdx="6" presStyleCnt="7" custScaleY="150545" custLinFactNeighborX="273" custLinFactNeighborY="-10157">
        <dgm:presLayoutVars>
          <dgm:bulletEnabled val="1"/>
        </dgm:presLayoutVars>
      </dgm:prSet>
      <dgm:spPr/>
    </dgm:pt>
  </dgm:ptLst>
  <dgm:cxnLst>
    <dgm:cxn modelId="{E1110304-8A99-4354-9BEB-3C20198DA5BF}" srcId="{2CFE133C-1E49-4FEF-9DC2-40903E648E62}" destId="{770224B7-933C-4D5C-B391-F14BA478A867}" srcOrd="0" destOrd="0" parTransId="{E6FAAF41-D58C-401C-AB35-4EF043113F9A}" sibTransId="{6EBE885F-D44E-4791-9DF2-9F8D3E183292}"/>
    <dgm:cxn modelId="{F00CC811-4918-4C91-A95D-6FE9D718507B}" type="presOf" srcId="{49ED989D-0B28-4421-9977-E361E48C5520}" destId="{43E4BBA4-53FF-4226-8F32-46A019A534AD}" srcOrd="0" destOrd="0" presId="urn:microsoft.com/office/officeart/2005/8/layout/chevron2"/>
    <dgm:cxn modelId="{2202AF18-A819-4B2C-BE71-9743BF8422D4}" type="presOf" srcId="{27A0CE94-16C8-43E5-AE45-C2EA6D94D932}" destId="{7596D526-37EB-48FE-9232-8FB5581A8E57}" srcOrd="0" destOrd="0" presId="urn:microsoft.com/office/officeart/2005/8/layout/chevron2"/>
    <dgm:cxn modelId="{182A9226-8568-4A1F-AD74-0DC29E4782B8}" srcId="{49ED989D-0B28-4421-9977-E361E48C5520}" destId="{3D75F8C9-931D-4B4D-9C54-5ABF2ADAD8B0}" srcOrd="2" destOrd="0" parTransId="{FB82E745-4759-44F4-B6D9-015B3666BB93}" sibTransId="{C0462E20-A836-429D-B7AB-6A63056101C0}"/>
    <dgm:cxn modelId="{A97BDF2B-666D-4299-BD03-FB1967D2620A}" type="presOf" srcId="{565C7F1B-7B1B-4268-A9DC-21AE823D801D}" destId="{2AE41BEB-9459-4BC8-B821-4F1A97141224}" srcOrd="0" destOrd="0" presId="urn:microsoft.com/office/officeart/2005/8/layout/chevron2"/>
    <dgm:cxn modelId="{50FE252E-72E5-45C8-919A-400B4FA7AC9E}" srcId="{49ED989D-0B28-4421-9977-E361E48C5520}" destId="{884FFF3A-4630-4E52-8514-F47D0D26F729}" srcOrd="0" destOrd="0" parTransId="{7E9E7501-9189-4C93-8C60-ED76F4557C59}" sibTransId="{2AAED5C9-0F57-4222-AA59-08993815E360}"/>
    <dgm:cxn modelId="{07A8BA34-3F5E-4452-A230-0863018CB780}" type="presOf" srcId="{06C51DA2-3FA8-41F7-8682-F68CE0012A55}" destId="{7D0F2E02-6676-400C-8E4A-D53B606E8660}" srcOrd="0" destOrd="0" presId="urn:microsoft.com/office/officeart/2005/8/layout/chevron2"/>
    <dgm:cxn modelId="{E6564341-BD74-416F-9787-4FD1A0E2EBAF}" type="presOf" srcId="{3AB68D2F-61FB-4673-B3C6-2B9803DAC149}" destId="{38DB68FE-2051-41E5-93BC-A8F8069902C0}" srcOrd="0" destOrd="0" presId="urn:microsoft.com/office/officeart/2005/8/layout/chevron2"/>
    <dgm:cxn modelId="{C6DD3762-3053-4F6C-AA5B-2C62B635D153}" type="presOf" srcId="{9A072D68-2415-4215-A5CE-44AE35E48D09}" destId="{026082B5-A948-4C2B-B890-C6FED92B4F91}" srcOrd="0" destOrd="0" presId="urn:microsoft.com/office/officeart/2005/8/layout/chevron2"/>
    <dgm:cxn modelId="{CC40B164-E24C-4DCB-9302-E5519C9357B6}" srcId="{884FFF3A-4630-4E52-8514-F47D0D26F729}" destId="{E1AA3A10-B4B1-45C5-9A91-A62A6C234BB5}" srcOrd="0" destOrd="0" parTransId="{1271DCCC-1528-4ED7-98F9-8081A6F787FD}" sibTransId="{D2425624-9F54-4A74-AF92-A0828CBFB2A9}"/>
    <dgm:cxn modelId="{9830216E-E68D-4AC3-B05F-6F7ED15E14BA}" srcId="{49ED989D-0B28-4421-9977-E361E48C5520}" destId="{27A0CE94-16C8-43E5-AE45-C2EA6D94D932}" srcOrd="3" destOrd="0" parTransId="{AB72B17F-EF9D-4C4E-91C5-C73B614719C9}" sibTransId="{83F67B2A-F66E-466D-AE63-BF6527DA5FBC}"/>
    <dgm:cxn modelId="{2C298D56-4892-400A-AA31-17B24270F0B8}" srcId="{CF0AF686-3807-49CD-A7F6-20A452F98AFA}" destId="{CAE20533-90B0-4E5C-B0F5-56772BE59FF4}" srcOrd="0" destOrd="0" parTransId="{9CF7365A-6BEC-4DD2-90ED-5308127C59A2}" sibTransId="{24A11942-8B5E-4FE3-A132-2B538EBA5C99}"/>
    <dgm:cxn modelId="{98146B85-01A4-4807-B452-ED4D58472466}" type="presOf" srcId="{884FFF3A-4630-4E52-8514-F47D0D26F729}" destId="{8B310F92-C173-4049-8BA5-61FFE5B643B2}" srcOrd="0" destOrd="0" presId="urn:microsoft.com/office/officeart/2005/8/layout/chevron2"/>
    <dgm:cxn modelId="{02EC6D85-229D-4288-A02C-9123FCF57A90}" srcId="{49ED989D-0B28-4421-9977-E361E48C5520}" destId="{2CFE133C-1E49-4FEF-9DC2-40903E648E62}" srcOrd="1" destOrd="0" parTransId="{B200E4B5-7721-41B1-AD05-52D361B13B9C}" sibTransId="{9AA18D7E-1CB6-412B-8C34-0819BB5DE804}"/>
    <dgm:cxn modelId="{09368A8A-95D1-4301-82E8-271CE472AA1F}" type="presOf" srcId="{F4E72C22-E3D3-4512-BEDA-9C602978B0F4}" destId="{517BA375-CE02-4F25-B7E4-BC187586FCDE}" srcOrd="0" destOrd="0" presId="urn:microsoft.com/office/officeart/2005/8/layout/chevron2"/>
    <dgm:cxn modelId="{9D350897-8D5B-4955-BFFB-BDFAE2484062}" type="presOf" srcId="{3D75F8C9-931D-4B4D-9C54-5ABF2ADAD8B0}" destId="{DA7F39DF-601F-444F-B23F-0A2E63D5E0D6}" srcOrd="0" destOrd="0" presId="urn:microsoft.com/office/officeart/2005/8/layout/chevron2"/>
    <dgm:cxn modelId="{2212FD97-858A-464E-9019-00DBE82FEF55}" srcId="{49ED989D-0B28-4421-9977-E361E48C5520}" destId="{CF0AF686-3807-49CD-A7F6-20A452F98AFA}" srcOrd="5" destOrd="0" parTransId="{3927C2A8-4377-4427-99C0-AC9B33D77E0E}" sibTransId="{1C0D2D90-4792-4498-8508-EA182B9AA198}"/>
    <dgm:cxn modelId="{F6947AA5-F715-4397-9BB3-40F6C9709343}" type="presOf" srcId="{E1AA3A10-B4B1-45C5-9A91-A62A6C234BB5}" destId="{60FFC190-0376-4AD6-ACDA-1FDED717AA94}" srcOrd="0" destOrd="0" presId="urn:microsoft.com/office/officeart/2005/8/layout/chevron2"/>
    <dgm:cxn modelId="{FF5FF4A9-1660-4A00-80D5-5D51EE608D1E}" type="presOf" srcId="{CF0AF686-3807-49CD-A7F6-20A452F98AFA}" destId="{92ABA84A-7AAE-4F3F-AA25-8EA1E49574D1}" srcOrd="0" destOrd="0" presId="urn:microsoft.com/office/officeart/2005/8/layout/chevron2"/>
    <dgm:cxn modelId="{5C77D0B5-18DC-4BD0-9F08-1EFDCCECFD25}" srcId="{45207634-8C11-4483-A2E2-1D11C61A7D40}" destId="{9A072D68-2415-4215-A5CE-44AE35E48D09}" srcOrd="0" destOrd="0" parTransId="{070DC4B8-C51C-4ED4-816E-720FD7F89FF0}" sibTransId="{9F1FEDDA-B520-4AC0-9A6E-673EE7AA7D90}"/>
    <dgm:cxn modelId="{7D6BF3B6-C8A5-4FC1-9FDC-C017DD22430D}" srcId="{27A0CE94-16C8-43E5-AE45-C2EA6D94D932}" destId="{565C7F1B-7B1B-4268-A9DC-21AE823D801D}" srcOrd="0" destOrd="0" parTransId="{A7FD81F7-E63C-400A-AD63-A02215DBC000}" sibTransId="{E67540CC-3FB5-448F-B760-4B2EFD84C75F}"/>
    <dgm:cxn modelId="{E9A152BA-132B-4819-9429-982A8B991452}" srcId="{3D75F8C9-931D-4B4D-9C54-5ABF2ADAD8B0}" destId="{F4E72C22-E3D3-4512-BEDA-9C602978B0F4}" srcOrd="0" destOrd="0" parTransId="{E1C09701-EC52-4FE9-9C41-8FD8BE45D144}" sibTransId="{85C0E01C-53DF-4F15-94AE-05EE2342C7CE}"/>
    <dgm:cxn modelId="{FFCCA4BE-05D3-4D9F-B1AE-1AC76FFFA38D}" type="presOf" srcId="{CAE20533-90B0-4E5C-B0F5-56772BE59FF4}" destId="{2418489D-9490-49D5-B8E4-400B35E6762C}" srcOrd="0" destOrd="0" presId="urn:microsoft.com/office/officeart/2005/8/layout/chevron2"/>
    <dgm:cxn modelId="{DE923ADF-B20D-4145-BE79-AFD4BE5612FE}" srcId="{49ED989D-0B28-4421-9977-E361E48C5520}" destId="{45207634-8C11-4483-A2E2-1D11C61A7D40}" srcOrd="4" destOrd="0" parTransId="{DF13CFB8-00EA-4445-9FFF-EE8133DC2482}" sibTransId="{589B75FF-01EB-46A5-A870-EE989C74C079}"/>
    <dgm:cxn modelId="{7E2A15E3-4819-4858-B178-23F37A056B66}" type="presOf" srcId="{770224B7-933C-4D5C-B391-F14BA478A867}" destId="{1527F5AA-4D7B-4627-A917-C8A732BAE9A5}" srcOrd="0" destOrd="0" presId="urn:microsoft.com/office/officeart/2005/8/layout/chevron2"/>
    <dgm:cxn modelId="{F86BC3F7-2B48-448F-B0B8-322A3594AF93}" type="presOf" srcId="{2CFE133C-1E49-4FEF-9DC2-40903E648E62}" destId="{6730BC50-1F3E-41A0-AD06-6346ED354E9E}" srcOrd="0" destOrd="0" presId="urn:microsoft.com/office/officeart/2005/8/layout/chevron2"/>
    <dgm:cxn modelId="{47564CFC-662A-48C0-AD20-F7CA8926814F}" srcId="{49ED989D-0B28-4421-9977-E361E48C5520}" destId="{06C51DA2-3FA8-41F7-8682-F68CE0012A55}" srcOrd="6" destOrd="0" parTransId="{67B83204-A705-4CB6-B760-DD46F7AB0AC0}" sibTransId="{1A262101-7C8A-4A4B-B5AB-76A3B37FF68E}"/>
    <dgm:cxn modelId="{230461FF-D01A-4873-8130-9FF83938B337}" type="presOf" srcId="{45207634-8C11-4483-A2E2-1D11C61A7D40}" destId="{21EF0F27-B3BD-4BB4-952F-011A8BBC2890}" srcOrd="0" destOrd="0" presId="urn:microsoft.com/office/officeart/2005/8/layout/chevron2"/>
    <dgm:cxn modelId="{5211F2FF-B8C6-4778-93E9-71D12BEF4581}" srcId="{06C51DA2-3FA8-41F7-8682-F68CE0012A55}" destId="{3AB68D2F-61FB-4673-B3C6-2B9803DAC149}" srcOrd="0" destOrd="0" parTransId="{98739F2E-9AA6-4C65-827A-DE7FA18E1831}" sibTransId="{D4EA1F76-9856-43D0-AD74-4641C3FF112F}"/>
    <dgm:cxn modelId="{BACAAD1B-83B5-400B-8866-01C07DED4CB1}" type="presParOf" srcId="{43E4BBA4-53FF-4226-8F32-46A019A534AD}" destId="{E5BA820E-7E27-4D1F-B868-C725A78A7485}" srcOrd="0" destOrd="0" presId="urn:microsoft.com/office/officeart/2005/8/layout/chevron2"/>
    <dgm:cxn modelId="{A03BCA0A-3BF6-42B8-81DA-C1BF4475A52C}" type="presParOf" srcId="{E5BA820E-7E27-4D1F-B868-C725A78A7485}" destId="{8B310F92-C173-4049-8BA5-61FFE5B643B2}" srcOrd="0" destOrd="0" presId="urn:microsoft.com/office/officeart/2005/8/layout/chevron2"/>
    <dgm:cxn modelId="{87BDCF35-1B9A-4F47-AD50-A594370DB071}" type="presParOf" srcId="{E5BA820E-7E27-4D1F-B868-C725A78A7485}" destId="{60FFC190-0376-4AD6-ACDA-1FDED717AA94}" srcOrd="1" destOrd="0" presId="urn:microsoft.com/office/officeart/2005/8/layout/chevron2"/>
    <dgm:cxn modelId="{A6E07AE9-790C-48EF-9C97-B09B4D736140}" type="presParOf" srcId="{43E4BBA4-53FF-4226-8F32-46A019A534AD}" destId="{93C8EDF5-E527-4960-B77C-0A48CB28B63D}" srcOrd="1" destOrd="0" presId="urn:microsoft.com/office/officeart/2005/8/layout/chevron2"/>
    <dgm:cxn modelId="{048E3890-3502-48AB-B162-FB9866D40003}" type="presParOf" srcId="{43E4BBA4-53FF-4226-8F32-46A019A534AD}" destId="{60C41310-4E13-4EFF-B5BE-B87E07A1AF10}" srcOrd="2" destOrd="0" presId="urn:microsoft.com/office/officeart/2005/8/layout/chevron2"/>
    <dgm:cxn modelId="{C4257A90-DDD7-4637-8BF0-13FE555A2E2B}" type="presParOf" srcId="{60C41310-4E13-4EFF-B5BE-B87E07A1AF10}" destId="{6730BC50-1F3E-41A0-AD06-6346ED354E9E}" srcOrd="0" destOrd="0" presId="urn:microsoft.com/office/officeart/2005/8/layout/chevron2"/>
    <dgm:cxn modelId="{07008576-7721-4F49-A644-289F61AB5133}" type="presParOf" srcId="{60C41310-4E13-4EFF-B5BE-B87E07A1AF10}" destId="{1527F5AA-4D7B-4627-A917-C8A732BAE9A5}" srcOrd="1" destOrd="0" presId="urn:microsoft.com/office/officeart/2005/8/layout/chevron2"/>
    <dgm:cxn modelId="{1B7B6B0B-A256-4BAE-9A1A-D113537676C0}" type="presParOf" srcId="{43E4BBA4-53FF-4226-8F32-46A019A534AD}" destId="{75B9BE2B-F355-4CBA-A2CF-6442EE082296}" srcOrd="3" destOrd="0" presId="urn:microsoft.com/office/officeart/2005/8/layout/chevron2"/>
    <dgm:cxn modelId="{21A36F4E-9450-4FAA-A6D8-B28346621468}" type="presParOf" srcId="{43E4BBA4-53FF-4226-8F32-46A019A534AD}" destId="{C0DC74B7-F5D5-4E19-A849-0D7EBAD248EB}" srcOrd="4" destOrd="0" presId="urn:microsoft.com/office/officeart/2005/8/layout/chevron2"/>
    <dgm:cxn modelId="{578318D2-EAE9-45F0-B5E7-A4EA1D5D09E5}" type="presParOf" srcId="{C0DC74B7-F5D5-4E19-A849-0D7EBAD248EB}" destId="{DA7F39DF-601F-444F-B23F-0A2E63D5E0D6}" srcOrd="0" destOrd="0" presId="urn:microsoft.com/office/officeart/2005/8/layout/chevron2"/>
    <dgm:cxn modelId="{8BB48FE2-FE1F-4A61-A02D-FD4D09DBCD8D}" type="presParOf" srcId="{C0DC74B7-F5D5-4E19-A849-0D7EBAD248EB}" destId="{517BA375-CE02-4F25-B7E4-BC187586FCDE}" srcOrd="1" destOrd="0" presId="urn:microsoft.com/office/officeart/2005/8/layout/chevron2"/>
    <dgm:cxn modelId="{D38E1C91-8813-4346-A9C4-CC27138FB7EE}" type="presParOf" srcId="{43E4BBA4-53FF-4226-8F32-46A019A534AD}" destId="{49BA65EB-A564-4536-96B3-58197FC16E2D}" srcOrd="5" destOrd="0" presId="urn:microsoft.com/office/officeart/2005/8/layout/chevron2"/>
    <dgm:cxn modelId="{B57B5C8D-35BD-4832-9454-A9DD6D9D5FB0}" type="presParOf" srcId="{43E4BBA4-53FF-4226-8F32-46A019A534AD}" destId="{4432100A-A829-41D3-9C9A-48A88A89B2A4}" srcOrd="6" destOrd="0" presId="urn:microsoft.com/office/officeart/2005/8/layout/chevron2"/>
    <dgm:cxn modelId="{72BAEEA8-CD3B-4226-83DA-6FF5E27A3DC1}" type="presParOf" srcId="{4432100A-A829-41D3-9C9A-48A88A89B2A4}" destId="{7596D526-37EB-48FE-9232-8FB5581A8E57}" srcOrd="0" destOrd="0" presId="urn:microsoft.com/office/officeart/2005/8/layout/chevron2"/>
    <dgm:cxn modelId="{E48B1629-ED6E-4482-853E-A1709871DEAD}" type="presParOf" srcId="{4432100A-A829-41D3-9C9A-48A88A89B2A4}" destId="{2AE41BEB-9459-4BC8-B821-4F1A97141224}" srcOrd="1" destOrd="0" presId="urn:microsoft.com/office/officeart/2005/8/layout/chevron2"/>
    <dgm:cxn modelId="{235B2F8D-A4FD-41D8-A5C1-02D1A9E566FE}" type="presParOf" srcId="{43E4BBA4-53FF-4226-8F32-46A019A534AD}" destId="{C92144FF-4F64-4084-A804-D9B0FF3E08B6}" srcOrd="7" destOrd="0" presId="urn:microsoft.com/office/officeart/2005/8/layout/chevron2"/>
    <dgm:cxn modelId="{6E14682A-8A41-47B3-93EF-9EDE1A4AFD0E}" type="presParOf" srcId="{43E4BBA4-53FF-4226-8F32-46A019A534AD}" destId="{05F889EC-E952-4171-A7B8-955691AFEC59}" srcOrd="8" destOrd="0" presId="urn:microsoft.com/office/officeart/2005/8/layout/chevron2"/>
    <dgm:cxn modelId="{71B89952-ACD4-420D-B670-525C12CE765F}" type="presParOf" srcId="{05F889EC-E952-4171-A7B8-955691AFEC59}" destId="{21EF0F27-B3BD-4BB4-952F-011A8BBC2890}" srcOrd="0" destOrd="0" presId="urn:microsoft.com/office/officeart/2005/8/layout/chevron2"/>
    <dgm:cxn modelId="{87BEE9BC-DC87-4C09-9AB8-14E2BC23C100}" type="presParOf" srcId="{05F889EC-E952-4171-A7B8-955691AFEC59}" destId="{026082B5-A948-4C2B-B890-C6FED92B4F91}" srcOrd="1" destOrd="0" presId="urn:microsoft.com/office/officeart/2005/8/layout/chevron2"/>
    <dgm:cxn modelId="{836083AC-3126-4E5D-ACEE-FCBA7919C37B}" type="presParOf" srcId="{43E4BBA4-53FF-4226-8F32-46A019A534AD}" destId="{9CEB8F4E-FB64-4942-9375-9F79BFE723A4}" srcOrd="9" destOrd="0" presId="urn:microsoft.com/office/officeart/2005/8/layout/chevron2"/>
    <dgm:cxn modelId="{34267E9F-38B6-4BC5-A33E-79539D883D34}" type="presParOf" srcId="{43E4BBA4-53FF-4226-8F32-46A019A534AD}" destId="{AA13352A-B678-4CD3-BF65-EDB4F54BF275}" srcOrd="10" destOrd="0" presId="urn:microsoft.com/office/officeart/2005/8/layout/chevron2"/>
    <dgm:cxn modelId="{BC47F56F-BD24-46C0-9855-5FE5012EC310}" type="presParOf" srcId="{AA13352A-B678-4CD3-BF65-EDB4F54BF275}" destId="{92ABA84A-7AAE-4F3F-AA25-8EA1E49574D1}" srcOrd="0" destOrd="0" presId="urn:microsoft.com/office/officeart/2005/8/layout/chevron2"/>
    <dgm:cxn modelId="{ED5201D6-D9E1-4547-A034-AFCB61DD6DBF}" type="presParOf" srcId="{AA13352A-B678-4CD3-BF65-EDB4F54BF275}" destId="{2418489D-9490-49D5-B8E4-400B35E6762C}" srcOrd="1" destOrd="0" presId="urn:microsoft.com/office/officeart/2005/8/layout/chevron2"/>
    <dgm:cxn modelId="{FD8C3255-6EC3-4C7E-8BB8-E16E19EE8F96}" type="presParOf" srcId="{43E4BBA4-53FF-4226-8F32-46A019A534AD}" destId="{222EC8D1-43B2-45BE-9373-1F8B21E8A4F5}" srcOrd="11" destOrd="0" presId="urn:microsoft.com/office/officeart/2005/8/layout/chevron2"/>
    <dgm:cxn modelId="{E687FC9A-5FA4-4A83-9E75-D0E3A25C1FFD}" type="presParOf" srcId="{43E4BBA4-53FF-4226-8F32-46A019A534AD}" destId="{8E66E178-F340-46DD-935B-58CBEE3CA301}" srcOrd="12" destOrd="0" presId="urn:microsoft.com/office/officeart/2005/8/layout/chevron2"/>
    <dgm:cxn modelId="{D9DE19D3-0855-420E-BACF-C81EA6EA9813}" type="presParOf" srcId="{8E66E178-F340-46DD-935B-58CBEE3CA301}" destId="{7D0F2E02-6676-400C-8E4A-D53B606E8660}" srcOrd="0" destOrd="0" presId="urn:microsoft.com/office/officeart/2005/8/layout/chevron2"/>
    <dgm:cxn modelId="{D60FC894-1119-4FD7-B033-5FD6F8CBA665}" type="presParOf" srcId="{8E66E178-F340-46DD-935B-58CBEE3CA301}" destId="{38DB68FE-2051-41E5-93BC-A8F8069902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3B662-C87F-4744-8706-C786C2CD7A5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C463DE8-4509-4903-99A9-717C7334023C}">
      <dgm:prSet phldrT="[Texto]" custT="1"/>
      <dgm:spPr/>
      <dgm:t>
        <a:bodyPr/>
        <a:lstStyle/>
        <a:p>
          <a:r>
            <a:rPr lang="pt-BR" sz="2000" dirty="0"/>
            <a:t>Informar a área envolvida</a:t>
          </a:r>
        </a:p>
      </dgm:t>
    </dgm:pt>
    <dgm:pt modelId="{4B79548F-C818-40DB-A501-11C1F94BFB49}" type="parTrans" cxnId="{F04CAF7F-5AE4-49F5-A1F4-567EB4568660}">
      <dgm:prSet/>
      <dgm:spPr/>
      <dgm:t>
        <a:bodyPr/>
        <a:lstStyle/>
        <a:p>
          <a:endParaRPr lang="pt-BR"/>
        </a:p>
      </dgm:t>
    </dgm:pt>
    <dgm:pt modelId="{27B20E13-F1E7-43D1-B8F4-D81FB1FBED1E}" type="sibTrans" cxnId="{F04CAF7F-5AE4-49F5-A1F4-567EB4568660}">
      <dgm:prSet/>
      <dgm:spPr/>
      <dgm:t>
        <a:bodyPr/>
        <a:lstStyle/>
        <a:p>
          <a:endParaRPr lang="pt-BR"/>
        </a:p>
      </dgm:t>
    </dgm:pt>
    <dgm:pt modelId="{11AF957A-1594-4B6F-8F41-476E46D97AF1}">
      <dgm:prSet phldrT="[Texto]" custT="1"/>
      <dgm:spPr/>
      <dgm:t>
        <a:bodyPr/>
        <a:lstStyle/>
        <a:p>
          <a:r>
            <a:rPr lang="pt-BR" sz="2000" dirty="0"/>
            <a:t>Solicitação de documentos </a:t>
          </a:r>
        </a:p>
      </dgm:t>
    </dgm:pt>
    <dgm:pt modelId="{7874604C-8497-440D-A536-EFEE35676A4B}" type="parTrans" cxnId="{AC66B60C-73AF-48BE-B3D7-416710F7365E}">
      <dgm:prSet/>
      <dgm:spPr/>
      <dgm:t>
        <a:bodyPr/>
        <a:lstStyle/>
        <a:p>
          <a:endParaRPr lang="pt-BR"/>
        </a:p>
      </dgm:t>
    </dgm:pt>
    <dgm:pt modelId="{9806A2FE-F197-4B48-BAC3-4F6158D8B8CA}" type="sibTrans" cxnId="{AC66B60C-73AF-48BE-B3D7-416710F7365E}">
      <dgm:prSet/>
      <dgm:spPr/>
      <dgm:t>
        <a:bodyPr/>
        <a:lstStyle/>
        <a:p>
          <a:endParaRPr lang="pt-BR"/>
        </a:p>
      </dgm:t>
    </dgm:pt>
    <dgm:pt modelId="{769EC182-4F39-45DF-9FC3-D8F9E832E284}">
      <dgm:prSet phldrT="[Texto]" custT="1"/>
      <dgm:spPr/>
      <dgm:t>
        <a:bodyPr/>
        <a:lstStyle/>
        <a:p>
          <a:r>
            <a:rPr lang="pt-BR" sz="2000" dirty="0"/>
            <a:t>Execução da verificação</a:t>
          </a:r>
        </a:p>
      </dgm:t>
    </dgm:pt>
    <dgm:pt modelId="{54BD1657-1B5E-4AEC-B6E9-BFE46CE405D6}" type="parTrans" cxnId="{B8EA76F3-7A12-45F3-A37C-3CD1FCF2CAC8}">
      <dgm:prSet/>
      <dgm:spPr/>
      <dgm:t>
        <a:bodyPr/>
        <a:lstStyle/>
        <a:p>
          <a:endParaRPr lang="pt-BR"/>
        </a:p>
      </dgm:t>
    </dgm:pt>
    <dgm:pt modelId="{1F255409-BB9B-4476-9282-18DF270A6204}" type="sibTrans" cxnId="{B8EA76F3-7A12-45F3-A37C-3CD1FCF2CAC8}">
      <dgm:prSet/>
      <dgm:spPr/>
      <dgm:t>
        <a:bodyPr/>
        <a:lstStyle/>
        <a:p>
          <a:endParaRPr lang="pt-BR"/>
        </a:p>
      </dgm:t>
    </dgm:pt>
    <dgm:pt modelId="{DE52E7F6-E689-4703-BBCC-5D9FBC18AAAC}">
      <dgm:prSet phldrT="[Texto]" custT="1"/>
      <dgm:spPr/>
      <dgm:t>
        <a:bodyPr/>
        <a:lstStyle/>
        <a:p>
          <a:r>
            <a:rPr lang="pt-BR" sz="2000" dirty="0"/>
            <a:t>Comunicação dos resultados</a:t>
          </a:r>
        </a:p>
      </dgm:t>
    </dgm:pt>
    <dgm:pt modelId="{69A6C699-F3D3-4F42-91AA-8D35A4F75F7E}" type="parTrans" cxnId="{3396850A-1F2E-48D0-8059-CB0BB1A6F974}">
      <dgm:prSet/>
      <dgm:spPr/>
      <dgm:t>
        <a:bodyPr/>
        <a:lstStyle/>
        <a:p>
          <a:endParaRPr lang="pt-BR"/>
        </a:p>
      </dgm:t>
    </dgm:pt>
    <dgm:pt modelId="{A2DCCB41-27AC-4FC0-A4E0-725E9FE02369}" type="sibTrans" cxnId="{3396850A-1F2E-48D0-8059-CB0BB1A6F974}">
      <dgm:prSet/>
      <dgm:spPr/>
      <dgm:t>
        <a:bodyPr/>
        <a:lstStyle/>
        <a:p>
          <a:endParaRPr lang="pt-BR"/>
        </a:p>
      </dgm:t>
    </dgm:pt>
    <dgm:pt modelId="{F8B96AC7-6B5C-4B07-9D14-1304CE648B1D}">
      <dgm:prSet custT="1"/>
      <dgm:spPr/>
      <dgm:t>
        <a:bodyPr/>
        <a:lstStyle/>
        <a:p>
          <a:r>
            <a:rPr lang="pt-BR" sz="1800" dirty="0"/>
            <a:t>Verificar o atendimento dos critérios legais apontados no checklist.</a:t>
          </a:r>
        </a:p>
      </dgm:t>
    </dgm:pt>
    <dgm:pt modelId="{157F4CC3-AD74-4C38-A441-2F9062916B60}" type="parTrans" cxnId="{557E617A-9C6E-4431-A837-A7CD9B09CD91}">
      <dgm:prSet/>
      <dgm:spPr/>
      <dgm:t>
        <a:bodyPr/>
        <a:lstStyle/>
        <a:p>
          <a:endParaRPr lang="pt-BR"/>
        </a:p>
      </dgm:t>
    </dgm:pt>
    <dgm:pt modelId="{6AB1E0DE-DD37-4838-8B8E-9303EB8D9828}" type="sibTrans" cxnId="{557E617A-9C6E-4431-A837-A7CD9B09CD91}">
      <dgm:prSet/>
      <dgm:spPr/>
      <dgm:t>
        <a:bodyPr/>
        <a:lstStyle/>
        <a:p>
          <a:endParaRPr lang="pt-BR"/>
        </a:p>
      </dgm:t>
    </dgm:pt>
    <dgm:pt modelId="{F26EE14C-5C0D-4833-8F9F-7A3F6A529903}">
      <dgm:prSet custT="1"/>
      <dgm:spPr/>
      <dgm:t>
        <a:bodyPr/>
        <a:lstStyle/>
        <a:p>
          <a:r>
            <a:rPr lang="pt-BR" sz="1800" dirty="0"/>
            <a:t>Dar conhecimento a área envolvida e a Gestão Superior dos resultados da verificação. </a:t>
          </a:r>
        </a:p>
      </dgm:t>
    </dgm:pt>
    <dgm:pt modelId="{B0A96E47-C51B-4925-BABB-3313B8A58C6B}" type="parTrans" cxnId="{776B094F-7A72-482D-A867-1D2DF5AA0CFD}">
      <dgm:prSet/>
      <dgm:spPr/>
      <dgm:t>
        <a:bodyPr/>
        <a:lstStyle/>
        <a:p>
          <a:endParaRPr lang="pt-BR"/>
        </a:p>
      </dgm:t>
    </dgm:pt>
    <dgm:pt modelId="{B73C1064-6351-43C6-80FE-8A150F8C3617}" type="sibTrans" cxnId="{776B094F-7A72-482D-A867-1D2DF5AA0CFD}">
      <dgm:prSet/>
      <dgm:spPr/>
      <dgm:t>
        <a:bodyPr/>
        <a:lstStyle/>
        <a:p>
          <a:endParaRPr lang="pt-BR"/>
        </a:p>
      </dgm:t>
    </dgm:pt>
    <dgm:pt modelId="{641F19D6-2694-429E-84F4-70863B014961}">
      <dgm:prSet custT="1"/>
      <dgm:spPr/>
      <dgm:t>
        <a:bodyPr/>
        <a:lstStyle/>
        <a:p>
          <a:r>
            <a:rPr lang="pt-BR" sz="1800" dirty="0"/>
            <a:t>Comunicação Interna</a:t>
          </a:r>
        </a:p>
      </dgm:t>
    </dgm:pt>
    <dgm:pt modelId="{23D47166-84C7-4814-9A8B-6ED86C323291}" type="parTrans" cxnId="{C6D788E8-0A50-4DCC-8782-CB7BC5D37B9E}">
      <dgm:prSet/>
      <dgm:spPr/>
      <dgm:t>
        <a:bodyPr/>
        <a:lstStyle/>
        <a:p>
          <a:endParaRPr lang="pt-BR"/>
        </a:p>
      </dgm:t>
    </dgm:pt>
    <dgm:pt modelId="{E695E114-F562-49C4-8B9F-414321BF00F8}" type="sibTrans" cxnId="{C6D788E8-0A50-4DCC-8782-CB7BC5D37B9E}">
      <dgm:prSet/>
      <dgm:spPr/>
      <dgm:t>
        <a:bodyPr/>
        <a:lstStyle/>
        <a:p>
          <a:endParaRPr lang="pt-BR"/>
        </a:p>
      </dgm:t>
    </dgm:pt>
    <dgm:pt modelId="{EA281CA3-211F-4657-AE82-0065A0303D48}" type="pres">
      <dgm:prSet presAssocID="{B6B3B662-C87F-4744-8706-C786C2CD7A54}" presName="linear" presStyleCnt="0">
        <dgm:presLayoutVars>
          <dgm:dir/>
          <dgm:animLvl val="lvl"/>
          <dgm:resizeHandles val="exact"/>
        </dgm:presLayoutVars>
      </dgm:prSet>
      <dgm:spPr/>
    </dgm:pt>
    <dgm:pt modelId="{D439B754-B8C4-4690-996E-A295D95571B0}" type="pres">
      <dgm:prSet presAssocID="{0C463DE8-4509-4903-99A9-717C7334023C}" presName="parentLin" presStyleCnt="0"/>
      <dgm:spPr/>
    </dgm:pt>
    <dgm:pt modelId="{EC272B9B-B4CE-478A-BFB5-AAAD7039233B}" type="pres">
      <dgm:prSet presAssocID="{0C463DE8-4509-4903-99A9-717C7334023C}" presName="parentLeftMargin" presStyleLbl="node1" presStyleIdx="0" presStyleCnt="4"/>
      <dgm:spPr/>
    </dgm:pt>
    <dgm:pt modelId="{3B372B61-3BED-4D9B-B547-215EEC8519C2}" type="pres">
      <dgm:prSet presAssocID="{0C463DE8-4509-4903-99A9-717C7334023C}" presName="parentText" presStyleLbl="node1" presStyleIdx="0" presStyleCnt="4" custScaleX="64701">
        <dgm:presLayoutVars>
          <dgm:chMax val="0"/>
          <dgm:bulletEnabled val="1"/>
        </dgm:presLayoutVars>
      </dgm:prSet>
      <dgm:spPr/>
    </dgm:pt>
    <dgm:pt modelId="{975313BE-6896-4E83-9A2E-7A92B662D732}" type="pres">
      <dgm:prSet presAssocID="{0C463DE8-4509-4903-99A9-717C7334023C}" presName="negativeSpace" presStyleCnt="0"/>
      <dgm:spPr/>
    </dgm:pt>
    <dgm:pt modelId="{CAF27917-841B-4560-B812-FAF3C3D52D0F}" type="pres">
      <dgm:prSet presAssocID="{0C463DE8-4509-4903-99A9-717C7334023C}" presName="childText" presStyleLbl="conFgAcc1" presStyleIdx="0" presStyleCnt="4" custLinFactNeighborY="2713">
        <dgm:presLayoutVars>
          <dgm:bulletEnabled val="1"/>
        </dgm:presLayoutVars>
      </dgm:prSet>
      <dgm:spPr/>
    </dgm:pt>
    <dgm:pt modelId="{91A42F3C-AE35-4CDD-9D8A-7DCB2C1F0F5F}" type="pres">
      <dgm:prSet presAssocID="{27B20E13-F1E7-43D1-B8F4-D81FB1FBED1E}" presName="spaceBetweenRectangles" presStyleCnt="0"/>
      <dgm:spPr/>
    </dgm:pt>
    <dgm:pt modelId="{D909B258-366A-49E7-832E-46F694156138}" type="pres">
      <dgm:prSet presAssocID="{11AF957A-1594-4B6F-8F41-476E46D97AF1}" presName="parentLin" presStyleCnt="0"/>
      <dgm:spPr/>
    </dgm:pt>
    <dgm:pt modelId="{9BE85F14-472A-4045-B4D3-D0DD764FF492}" type="pres">
      <dgm:prSet presAssocID="{11AF957A-1594-4B6F-8F41-476E46D97AF1}" presName="parentLeftMargin" presStyleLbl="node1" presStyleIdx="0" presStyleCnt="4"/>
      <dgm:spPr/>
    </dgm:pt>
    <dgm:pt modelId="{C6CB0F70-01B0-4298-9575-9F14ACD2422F}" type="pres">
      <dgm:prSet presAssocID="{11AF957A-1594-4B6F-8F41-476E46D97AF1}" presName="parentText" presStyleLbl="node1" presStyleIdx="1" presStyleCnt="4" custScaleX="64700">
        <dgm:presLayoutVars>
          <dgm:chMax val="0"/>
          <dgm:bulletEnabled val="1"/>
        </dgm:presLayoutVars>
      </dgm:prSet>
      <dgm:spPr/>
    </dgm:pt>
    <dgm:pt modelId="{FEB8E76D-918A-4F6A-A842-9B49C44AE246}" type="pres">
      <dgm:prSet presAssocID="{11AF957A-1594-4B6F-8F41-476E46D97AF1}" presName="negativeSpace" presStyleCnt="0"/>
      <dgm:spPr/>
    </dgm:pt>
    <dgm:pt modelId="{A4CA7E14-D3D7-4219-B082-CF149A15CBD5}" type="pres">
      <dgm:prSet presAssocID="{11AF957A-1594-4B6F-8F41-476E46D97AF1}" presName="childText" presStyleLbl="conFgAcc1" presStyleIdx="1" presStyleCnt="4">
        <dgm:presLayoutVars>
          <dgm:bulletEnabled val="1"/>
        </dgm:presLayoutVars>
      </dgm:prSet>
      <dgm:spPr/>
    </dgm:pt>
    <dgm:pt modelId="{0D0FFDA0-831A-44AB-A77C-C2CD0E3D9991}" type="pres">
      <dgm:prSet presAssocID="{9806A2FE-F197-4B48-BAC3-4F6158D8B8CA}" presName="spaceBetweenRectangles" presStyleCnt="0"/>
      <dgm:spPr/>
    </dgm:pt>
    <dgm:pt modelId="{CD81976D-3E21-4442-9E49-AF5262665E54}" type="pres">
      <dgm:prSet presAssocID="{769EC182-4F39-45DF-9FC3-D8F9E832E284}" presName="parentLin" presStyleCnt="0"/>
      <dgm:spPr/>
    </dgm:pt>
    <dgm:pt modelId="{2ED9E8E4-590F-4308-827E-40EB29D934F2}" type="pres">
      <dgm:prSet presAssocID="{769EC182-4F39-45DF-9FC3-D8F9E832E284}" presName="parentLeftMargin" presStyleLbl="node1" presStyleIdx="1" presStyleCnt="4"/>
      <dgm:spPr/>
    </dgm:pt>
    <dgm:pt modelId="{2179CDED-37A7-48F3-A43D-53256CE290DE}" type="pres">
      <dgm:prSet presAssocID="{769EC182-4F39-45DF-9FC3-D8F9E832E284}" presName="parentText" presStyleLbl="node1" presStyleIdx="2" presStyleCnt="4" custScaleX="64929">
        <dgm:presLayoutVars>
          <dgm:chMax val="0"/>
          <dgm:bulletEnabled val="1"/>
        </dgm:presLayoutVars>
      </dgm:prSet>
      <dgm:spPr/>
    </dgm:pt>
    <dgm:pt modelId="{835785E9-517B-4F09-9EEC-6B4A5768C8F7}" type="pres">
      <dgm:prSet presAssocID="{769EC182-4F39-45DF-9FC3-D8F9E832E284}" presName="negativeSpace" presStyleCnt="0"/>
      <dgm:spPr/>
    </dgm:pt>
    <dgm:pt modelId="{B2D489D7-1A95-4FFE-8F3C-175BE7022452}" type="pres">
      <dgm:prSet presAssocID="{769EC182-4F39-45DF-9FC3-D8F9E832E284}" presName="childText" presStyleLbl="conFgAcc1" presStyleIdx="2" presStyleCnt="4" custScaleY="135630" custLinFactNeighborY="15294">
        <dgm:presLayoutVars>
          <dgm:bulletEnabled val="1"/>
        </dgm:presLayoutVars>
      </dgm:prSet>
      <dgm:spPr/>
    </dgm:pt>
    <dgm:pt modelId="{DB888C2B-02C8-48E2-BE04-0EC75D2939D8}" type="pres">
      <dgm:prSet presAssocID="{1F255409-BB9B-4476-9282-18DF270A6204}" presName="spaceBetweenRectangles" presStyleCnt="0"/>
      <dgm:spPr/>
    </dgm:pt>
    <dgm:pt modelId="{D2CF9D63-7998-472B-9F5D-55D38765F17B}" type="pres">
      <dgm:prSet presAssocID="{DE52E7F6-E689-4703-BBCC-5D9FBC18AAAC}" presName="parentLin" presStyleCnt="0"/>
      <dgm:spPr/>
    </dgm:pt>
    <dgm:pt modelId="{0C792A12-3247-4704-9C24-EC2F59D3BFD3}" type="pres">
      <dgm:prSet presAssocID="{DE52E7F6-E689-4703-BBCC-5D9FBC18AAAC}" presName="parentLeftMargin" presStyleLbl="node1" presStyleIdx="2" presStyleCnt="4"/>
      <dgm:spPr/>
    </dgm:pt>
    <dgm:pt modelId="{29B76599-E6B1-404B-8A9A-91CF8A3F9C9D}" type="pres">
      <dgm:prSet presAssocID="{DE52E7F6-E689-4703-BBCC-5D9FBC18AAAC}" presName="parentText" presStyleLbl="node1" presStyleIdx="3" presStyleCnt="4" custScaleX="65394">
        <dgm:presLayoutVars>
          <dgm:chMax val="0"/>
          <dgm:bulletEnabled val="1"/>
        </dgm:presLayoutVars>
      </dgm:prSet>
      <dgm:spPr/>
    </dgm:pt>
    <dgm:pt modelId="{80626DFF-730E-4B56-8E0C-164763971C83}" type="pres">
      <dgm:prSet presAssocID="{DE52E7F6-E689-4703-BBCC-5D9FBC18AAAC}" presName="negativeSpace" presStyleCnt="0"/>
      <dgm:spPr/>
    </dgm:pt>
    <dgm:pt modelId="{C87371D2-3E5C-44BA-B115-57690F658B60}" type="pres">
      <dgm:prSet presAssocID="{DE52E7F6-E689-4703-BBCC-5D9FBC18AAAC}" presName="childText" presStyleLbl="conFgAcc1" presStyleIdx="3" presStyleCnt="4" custScaleY="118482" custLinFactNeighborY="-3012">
        <dgm:presLayoutVars>
          <dgm:bulletEnabled val="1"/>
        </dgm:presLayoutVars>
      </dgm:prSet>
      <dgm:spPr/>
    </dgm:pt>
  </dgm:ptLst>
  <dgm:cxnLst>
    <dgm:cxn modelId="{3B4A2702-2FFC-4F8E-990A-6D1CDF81E933}" type="presOf" srcId="{0C463DE8-4509-4903-99A9-717C7334023C}" destId="{3B372B61-3BED-4D9B-B547-215EEC8519C2}" srcOrd="1" destOrd="0" presId="urn:microsoft.com/office/officeart/2005/8/layout/list1"/>
    <dgm:cxn modelId="{3396850A-1F2E-48D0-8059-CB0BB1A6F974}" srcId="{B6B3B662-C87F-4744-8706-C786C2CD7A54}" destId="{DE52E7F6-E689-4703-BBCC-5D9FBC18AAAC}" srcOrd="3" destOrd="0" parTransId="{69A6C699-F3D3-4F42-91AA-8D35A4F75F7E}" sibTransId="{A2DCCB41-27AC-4FC0-A4E0-725E9FE02369}"/>
    <dgm:cxn modelId="{441F900C-D76A-4367-9D77-E818A0DD8E67}" type="presOf" srcId="{DE52E7F6-E689-4703-BBCC-5D9FBC18AAAC}" destId="{29B76599-E6B1-404B-8A9A-91CF8A3F9C9D}" srcOrd="1" destOrd="0" presId="urn:microsoft.com/office/officeart/2005/8/layout/list1"/>
    <dgm:cxn modelId="{AC66B60C-73AF-48BE-B3D7-416710F7365E}" srcId="{B6B3B662-C87F-4744-8706-C786C2CD7A54}" destId="{11AF957A-1594-4B6F-8F41-476E46D97AF1}" srcOrd="1" destOrd="0" parTransId="{7874604C-8497-440D-A536-EFEE35676A4B}" sibTransId="{9806A2FE-F197-4B48-BAC3-4F6158D8B8CA}"/>
    <dgm:cxn modelId="{776A5411-6461-4CDF-AEB2-5E7E098F6280}" type="presOf" srcId="{769EC182-4F39-45DF-9FC3-D8F9E832E284}" destId="{2ED9E8E4-590F-4308-827E-40EB29D934F2}" srcOrd="0" destOrd="0" presId="urn:microsoft.com/office/officeart/2005/8/layout/list1"/>
    <dgm:cxn modelId="{1E987814-01C2-4DBE-B488-8F2EA882B997}" type="presOf" srcId="{F8B96AC7-6B5C-4B07-9D14-1304CE648B1D}" destId="{B2D489D7-1A95-4FFE-8F3C-175BE7022452}" srcOrd="0" destOrd="0" presId="urn:microsoft.com/office/officeart/2005/8/layout/list1"/>
    <dgm:cxn modelId="{3024131F-8535-4E2A-8F05-4F936AF3A03D}" type="presOf" srcId="{641F19D6-2694-429E-84F4-70863B014961}" destId="{CAF27917-841B-4560-B812-FAF3C3D52D0F}" srcOrd="0" destOrd="0" presId="urn:microsoft.com/office/officeart/2005/8/layout/list1"/>
    <dgm:cxn modelId="{A0863228-383D-4753-BFDA-FBCDC0675ED0}" type="presOf" srcId="{11AF957A-1594-4B6F-8F41-476E46D97AF1}" destId="{C6CB0F70-01B0-4298-9575-9F14ACD2422F}" srcOrd="1" destOrd="0" presId="urn:microsoft.com/office/officeart/2005/8/layout/list1"/>
    <dgm:cxn modelId="{DE26A13F-49F1-4AE8-BC60-3B5E392CD209}" type="presOf" srcId="{769EC182-4F39-45DF-9FC3-D8F9E832E284}" destId="{2179CDED-37A7-48F3-A43D-53256CE290DE}" srcOrd="1" destOrd="0" presId="urn:microsoft.com/office/officeart/2005/8/layout/list1"/>
    <dgm:cxn modelId="{7742E747-3692-45AF-8131-0BA146B1DB8F}" type="presOf" srcId="{F26EE14C-5C0D-4833-8F9F-7A3F6A529903}" destId="{C87371D2-3E5C-44BA-B115-57690F658B60}" srcOrd="0" destOrd="0" presId="urn:microsoft.com/office/officeart/2005/8/layout/list1"/>
    <dgm:cxn modelId="{8A9E074C-8357-4869-A83B-4749C762A971}" type="presOf" srcId="{DE52E7F6-E689-4703-BBCC-5D9FBC18AAAC}" destId="{0C792A12-3247-4704-9C24-EC2F59D3BFD3}" srcOrd="0" destOrd="0" presId="urn:microsoft.com/office/officeart/2005/8/layout/list1"/>
    <dgm:cxn modelId="{776B094F-7A72-482D-A867-1D2DF5AA0CFD}" srcId="{DE52E7F6-E689-4703-BBCC-5D9FBC18AAAC}" destId="{F26EE14C-5C0D-4833-8F9F-7A3F6A529903}" srcOrd="0" destOrd="0" parTransId="{B0A96E47-C51B-4925-BABB-3313B8A58C6B}" sibTransId="{B73C1064-6351-43C6-80FE-8A150F8C3617}"/>
    <dgm:cxn modelId="{557E617A-9C6E-4431-A837-A7CD9B09CD91}" srcId="{769EC182-4F39-45DF-9FC3-D8F9E832E284}" destId="{F8B96AC7-6B5C-4B07-9D14-1304CE648B1D}" srcOrd="0" destOrd="0" parTransId="{157F4CC3-AD74-4C38-A441-2F9062916B60}" sibTransId="{6AB1E0DE-DD37-4838-8B8E-9303EB8D9828}"/>
    <dgm:cxn modelId="{F04CAF7F-5AE4-49F5-A1F4-567EB4568660}" srcId="{B6B3B662-C87F-4744-8706-C786C2CD7A54}" destId="{0C463DE8-4509-4903-99A9-717C7334023C}" srcOrd="0" destOrd="0" parTransId="{4B79548F-C818-40DB-A501-11C1F94BFB49}" sibTransId="{27B20E13-F1E7-43D1-B8F4-D81FB1FBED1E}"/>
    <dgm:cxn modelId="{3458CE95-06B8-4A08-BD97-2B2404A00F10}" type="presOf" srcId="{11AF957A-1594-4B6F-8F41-476E46D97AF1}" destId="{9BE85F14-472A-4045-B4D3-D0DD764FF492}" srcOrd="0" destOrd="0" presId="urn:microsoft.com/office/officeart/2005/8/layout/list1"/>
    <dgm:cxn modelId="{BDB163B8-667A-4AAD-8F0A-B2CBA006D29F}" type="presOf" srcId="{B6B3B662-C87F-4744-8706-C786C2CD7A54}" destId="{EA281CA3-211F-4657-AE82-0065A0303D48}" srcOrd="0" destOrd="0" presId="urn:microsoft.com/office/officeart/2005/8/layout/list1"/>
    <dgm:cxn modelId="{0C2F01D4-1F2E-471D-9086-1F5EA412DAAE}" type="presOf" srcId="{0C463DE8-4509-4903-99A9-717C7334023C}" destId="{EC272B9B-B4CE-478A-BFB5-AAAD7039233B}" srcOrd="0" destOrd="0" presId="urn:microsoft.com/office/officeart/2005/8/layout/list1"/>
    <dgm:cxn modelId="{C6D788E8-0A50-4DCC-8782-CB7BC5D37B9E}" srcId="{0C463DE8-4509-4903-99A9-717C7334023C}" destId="{641F19D6-2694-429E-84F4-70863B014961}" srcOrd="0" destOrd="0" parTransId="{23D47166-84C7-4814-9A8B-6ED86C323291}" sibTransId="{E695E114-F562-49C4-8B9F-414321BF00F8}"/>
    <dgm:cxn modelId="{B8EA76F3-7A12-45F3-A37C-3CD1FCF2CAC8}" srcId="{B6B3B662-C87F-4744-8706-C786C2CD7A54}" destId="{769EC182-4F39-45DF-9FC3-D8F9E832E284}" srcOrd="2" destOrd="0" parTransId="{54BD1657-1B5E-4AEC-B6E9-BFE46CE405D6}" sibTransId="{1F255409-BB9B-4476-9282-18DF270A6204}"/>
    <dgm:cxn modelId="{1C1FEED4-F9E8-4F6C-8598-829B01BD8617}" type="presParOf" srcId="{EA281CA3-211F-4657-AE82-0065A0303D48}" destId="{D439B754-B8C4-4690-996E-A295D95571B0}" srcOrd="0" destOrd="0" presId="urn:microsoft.com/office/officeart/2005/8/layout/list1"/>
    <dgm:cxn modelId="{488D82FE-B9C5-4861-B7E1-82A4A517E228}" type="presParOf" srcId="{D439B754-B8C4-4690-996E-A295D95571B0}" destId="{EC272B9B-B4CE-478A-BFB5-AAAD7039233B}" srcOrd="0" destOrd="0" presId="urn:microsoft.com/office/officeart/2005/8/layout/list1"/>
    <dgm:cxn modelId="{6112B17B-A119-4180-90B0-1647BE4C9D19}" type="presParOf" srcId="{D439B754-B8C4-4690-996E-A295D95571B0}" destId="{3B372B61-3BED-4D9B-B547-215EEC8519C2}" srcOrd="1" destOrd="0" presId="urn:microsoft.com/office/officeart/2005/8/layout/list1"/>
    <dgm:cxn modelId="{7C68ECD1-4E9C-4605-A3EF-F9A872D8AF27}" type="presParOf" srcId="{EA281CA3-211F-4657-AE82-0065A0303D48}" destId="{975313BE-6896-4E83-9A2E-7A92B662D732}" srcOrd="1" destOrd="0" presId="urn:microsoft.com/office/officeart/2005/8/layout/list1"/>
    <dgm:cxn modelId="{22809736-0460-4894-99D3-F6CBA19015E9}" type="presParOf" srcId="{EA281CA3-211F-4657-AE82-0065A0303D48}" destId="{CAF27917-841B-4560-B812-FAF3C3D52D0F}" srcOrd="2" destOrd="0" presId="urn:microsoft.com/office/officeart/2005/8/layout/list1"/>
    <dgm:cxn modelId="{AA73AF4F-3979-4FA0-BD97-41B9150A01FD}" type="presParOf" srcId="{EA281CA3-211F-4657-AE82-0065A0303D48}" destId="{91A42F3C-AE35-4CDD-9D8A-7DCB2C1F0F5F}" srcOrd="3" destOrd="0" presId="urn:microsoft.com/office/officeart/2005/8/layout/list1"/>
    <dgm:cxn modelId="{EC70CBE5-126D-40C1-A1E6-56AC69D4BF88}" type="presParOf" srcId="{EA281CA3-211F-4657-AE82-0065A0303D48}" destId="{D909B258-366A-49E7-832E-46F694156138}" srcOrd="4" destOrd="0" presId="urn:microsoft.com/office/officeart/2005/8/layout/list1"/>
    <dgm:cxn modelId="{A559D1C8-581C-47A6-BE71-F68F260285F8}" type="presParOf" srcId="{D909B258-366A-49E7-832E-46F694156138}" destId="{9BE85F14-472A-4045-B4D3-D0DD764FF492}" srcOrd="0" destOrd="0" presId="urn:microsoft.com/office/officeart/2005/8/layout/list1"/>
    <dgm:cxn modelId="{C139DF62-A948-459C-A43B-88BD5D216C71}" type="presParOf" srcId="{D909B258-366A-49E7-832E-46F694156138}" destId="{C6CB0F70-01B0-4298-9575-9F14ACD2422F}" srcOrd="1" destOrd="0" presId="urn:microsoft.com/office/officeart/2005/8/layout/list1"/>
    <dgm:cxn modelId="{EEE32426-F693-4477-89D0-37EB83292FC7}" type="presParOf" srcId="{EA281CA3-211F-4657-AE82-0065A0303D48}" destId="{FEB8E76D-918A-4F6A-A842-9B49C44AE246}" srcOrd="5" destOrd="0" presId="urn:microsoft.com/office/officeart/2005/8/layout/list1"/>
    <dgm:cxn modelId="{981DBFFE-7BC1-44D6-B30A-CFAAAE41185A}" type="presParOf" srcId="{EA281CA3-211F-4657-AE82-0065A0303D48}" destId="{A4CA7E14-D3D7-4219-B082-CF149A15CBD5}" srcOrd="6" destOrd="0" presId="urn:microsoft.com/office/officeart/2005/8/layout/list1"/>
    <dgm:cxn modelId="{C456EB04-6CA0-459A-8F7C-5B88694DA9B4}" type="presParOf" srcId="{EA281CA3-211F-4657-AE82-0065A0303D48}" destId="{0D0FFDA0-831A-44AB-A77C-C2CD0E3D9991}" srcOrd="7" destOrd="0" presId="urn:microsoft.com/office/officeart/2005/8/layout/list1"/>
    <dgm:cxn modelId="{8A05CCCD-7171-47FE-84D8-B3CEFD780DAC}" type="presParOf" srcId="{EA281CA3-211F-4657-AE82-0065A0303D48}" destId="{CD81976D-3E21-4442-9E49-AF5262665E54}" srcOrd="8" destOrd="0" presId="urn:microsoft.com/office/officeart/2005/8/layout/list1"/>
    <dgm:cxn modelId="{B25DDBE4-F1CB-416E-B7D0-659E1D68FC9C}" type="presParOf" srcId="{CD81976D-3E21-4442-9E49-AF5262665E54}" destId="{2ED9E8E4-590F-4308-827E-40EB29D934F2}" srcOrd="0" destOrd="0" presId="urn:microsoft.com/office/officeart/2005/8/layout/list1"/>
    <dgm:cxn modelId="{1EB79487-6691-49EA-B122-2A0EE40B6557}" type="presParOf" srcId="{CD81976D-3E21-4442-9E49-AF5262665E54}" destId="{2179CDED-37A7-48F3-A43D-53256CE290DE}" srcOrd="1" destOrd="0" presId="urn:microsoft.com/office/officeart/2005/8/layout/list1"/>
    <dgm:cxn modelId="{82F57A23-1623-4360-9F2C-52A74B9A3032}" type="presParOf" srcId="{EA281CA3-211F-4657-AE82-0065A0303D48}" destId="{835785E9-517B-4F09-9EEC-6B4A5768C8F7}" srcOrd="9" destOrd="0" presId="urn:microsoft.com/office/officeart/2005/8/layout/list1"/>
    <dgm:cxn modelId="{10E41AA3-05C4-4B9C-A870-A3F45445A958}" type="presParOf" srcId="{EA281CA3-211F-4657-AE82-0065A0303D48}" destId="{B2D489D7-1A95-4FFE-8F3C-175BE7022452}" srcOrd="10" destOrd="0" presId="urn:microsoft.com/office/officeart/2005/8/layout/list1"/>
    <dgm:cxn modelId="{52069E95-FC14-4658-84EF-C6D9C83AB871}" type="presParOf" srcId="{EA281CA3-211F-4657-AE82-0065A0303D48}" destId="{DB888C2B-02C8-48E2-BE04-0EC75D2939D8}" srcOrd="11" destOrd="0" presId="urn:microsoft.com/office/officeart/2005/8/layout/list1"/>
    <dgm:cxn modelId="{5146C34A-FE4C-44CB-A1F4-D4ACAB75731C}" type="presParOf" srcId="{EA281CA3-211F-4657-AE82-0065A0303D48}" destId="{D2CF9D63-7998-472B-9F5D-55D38765F17B}" srcOrd="12" destOrd="0" presId="urn:microsoft.com/office/officeart/2005/8/layout/list1"/>
    <dgm:cxn modelId="{2D0A9ED1-53D8-41E1-96A6-3B74867E9446}" type="presParOf" srcId="{D2CF9D63-7998-472B-9F5D-55D38765F17B}" destId="{0C792A12-3247-4704-9C24-EC2F59D3BFD3}" srcOrd="0" destOrd="0" presId="urn:microsoft.com/office/officeart/2005/8/layout/list1"/>
    <dgm:cxn modelId="{90F41300-5100-4207-B841-641D00EE1E40}" type="presParOf" srcId="{D2CF9D63-7998-472B-9F5D-55D38765F17B}" destId="{29B76599-E6B1-404B-8A9A-91CF8A3F9C9D}" srcOrd="1" destOrd="0" presId="urn:microsoft.com/office/officeart/2005/8/layout/list1"/>
    <dgm:cxn modelId="{DFD717EC-137C-4773-84E9-AEA815FEFBAA}" type="presParOf" srcId="{EA281CA3-211F-4657-AE82-0065A0303D48}" destId="{80626DFF-730E-4B56-8E0C-164763971C83}" srcOrd="13" destOrd="0" presId="urn:microsoft.com/office/officeart/2005/8/layout/list1"/>
    <dgm:cxn modelId="{28690F4B-8E51-440F-8FB1-56E5E2146FE6}" type="presParOf" srcId="{EA281CA3-211F-4657-AE82-0065A0303D48}" destId="{C87371D2-3E5C-44BA-B115-57690F658B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704B4-5C98-4096-9F67-1104CEE61406}" type="doc">
      <dgm:prSet loTypeId="urn:microsoft.com/office/officeart/2005/8/layout/default#1" loCatId="list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92C5A17-24F7-4768-B457-EA1DB0EC0247}">
      <dgm:prSet phldrT="[Texto]" custT="1"/>
      <dgm:spPr/>
      <dgm:t>
        <a:bodyPr/>
        <a:lstStyle/>
        <a:p>
          <a:r>
            <a:rPr lang="pt-BR" altLang="pt-BR" sz="2300" b="0" dirty="0">
              <a:latin typeface="Soleto Black"/>
              <a:ea typeface="Microsoft YaHei" panose="020B0503020204020204" pitchFamily="34" charset="-122"/>
            </a:rPr>
            <a:t>Recomendações emitidas pelo TCE</a:t>
          </a:r>
          <a:endParaRPr lang="pt-BR" sz="2300" dirty="0">
            <a:latin typeface="Soleto Black"/>
            <a:ea typeface="Microsoft YaHei"/>
          </a:endParaRPr>
        </a:p>
      </dgm:t>
    </dgm:pt>
    <dgm:pt modelId="{BBEC8FCD-C0EF-43D4-8F68-A6482CC3B74F}" type="parTrans" cxnId="{B9DA03FD-75FB-4DFD-B06C-FDDF64D6EC7C}">
      <dgm:prSet/>
      <dgm:spPr/>
      <dgm:t>
        <a:bodyPr/>
        <a:lstStyle/>
        <a:p>
          <a:endParaRPr lang="pt-BR" sz="2300">
            <a:solidFill>
              <a:schemeClr val="accent5">
                <a:lumMod val="50000"/>
              </a:schemeClr>
            </a:solidFill>
            <a:latin typeface="Soleto Black"/>
          </a:endParaRPr>
        </a:p>
      </dgm:t>
    </dgm:pt>
    <dgm:pt modelId="{5F2BCDFF-014A-4DF3-A069-3234FF3555FD}" type="sibTrans" cxnId="{B9DA03FD-75FB-4DFD-B06C-FDDF64D6EC7C}">
      <dgm:prSet/>
      <dgm:spPr/>
      <dgm:t>
        <a:bodyPr/>
        <a:lstStyle/>
        <a:p>
          <a:endParaRPr lang="pt-BR" sz="2300">
            <a:solidFill>
              <a:schemeClr val="accent5">
                <a:lumMod val="50000"/>
              </a:schemeClr>
            </a:solidFill>
            <a:latin typeface="Soleto Black"/>
          </a:endParaRPr>
        </a:p>
      </dgm:t>
    </dgm:pt>
    <dgm:pt modelId="{AE7E6CEA-B0D3-4A3A-82E6-547508B6C4A3}">
      <dgm:prSet phldrT="[Texto]" custT="1"/>
      <dgm:spPr/>
      <dgm:t>
        <a:bodyPr/>
        <a:lstStyle/>
        <a:p>
          <a:r>
            <a:rPr lang="pt-BR" sz="1800" dirty="0">
              <a:latin typeface="Soleto Black"/>
            </a:rPr>
            <a:t>Recomendações emitidas no Relatório de Monitoramento do Sistema de Controle Interno</a:t>
          </a:r>
        </a:p>
      </dgm:t>
    </dgm:pt>
    <dgm:pt modelId="{7E37EA6A-66B0-475B-9F20-9537FBF3D39F}" type="parTrans" cxnId="{6C3A94C5-7E01-46ED-9906-D72442B683C7}">
      <dgm:prSet/>
      <dgm:spPr/>
      <dgm:t>
        <a:bodyPr/>
        <a:lstStyle/>
        <a:p>
          <a:endParaRPr lang="pt-BR" sz="2300">
            <a:solidFill>
              <a:schemeClr val="accent5">
                <a:lumMod val="50000"/>
              </a:schemeClr>
            </a:solidFill>
            <a:latin typeface="Soleto Black"/>
          </a:endParaRPr>
        </a:p>
      </dgm:t>
    </dgm:pt>
    <dgm:pt modelId="{A780BE77-5F6C-437E-8269-328AA3616B50}" type="sibTrans" cxnId="{6C3A94C5-7E01-46ED-9906-D72442B683C7}">
      <dgm:prSet/>
      <dgm:spPr/>
      <dgm:t>
        <a:bodyPr/>
        <a:lstStyle/>
        <a:p>
          <a:endParaRPr lang="pt-BR" sz="2300">
            <a:solidFill>
              <a:schemeClr val="accent5">
                <a:lumMod val="50000"/>
              </a:schemeClr>
            </a:solidFill>
            <a:latin typeface="Soleto Black"/>
          </a:endParaRPr>
        </a:p>
      </dgm:t>
    </dgm:pt>
    <dgm:pt modelId="{71F31A7D-791C-4F23-A2F2-80877FF78F34}">
      <dgm:prSet phldrT="[Texto]" custT="1"/>
      <dgm:spPr/>
      <dgm:t>
        <a:bodyPr/>
        <a:lstStyle/>
        <a:p>
          <a:r>
            <a:rPr lang="pt-BR" sz="1800" dirty="0">
              <a:latin typeface="Soleto Black"/>
            </a:rPr>
            <a:t>Demais recomendações decorrentes das atividades do Controle Interno</a:t>
          </a:r>
        </a:p>
      </dgm:t>
    </dgm:pt>
    <dgm:pt modelId="{E5938D16-E126-40B4-9BD8-8E75CF303C6C}" type="parTrans" cxnId="{4A8ACB20-33C2-4DB4-8FE7-F3BB0E939A09}">
      <dgm:prSet/>
      <dgm:spPr/>
      <dgm:t>
        <a:bodyPr/>
        <a:lstStyle/>
        <a:p>
          <a:endParaRPr lang="pt-BR"/>
        </a:p>
      </dgm:t>
    </dgm:pt>
    <dgm:pt modelId="{F08042B0-F939-4FE9-8979-A045E39075FD}" type="sibTrans" cxnId="{4A8ACB20-33C2-4DB4-8FE7-F3BB0E939A09}">
      <dgm:prSet/>
      <dgm:spPr/>
      <dgm:t>
        <a:bodyPr/>
        <a:lstStyle/>
        <a:p>
          <a:endParaRPr lang="pt-BR"/>
        </a:p>
      </dgm:t>
    </dgm:pt>
    <dgm:pt modelId="{C1482D48-1A5D-414B-AB6D-19DA69A4E51F}" type="pres">
      <dgm:prSet presAssocID="{249704B4-5C98-4096-9F67-1104CEE61406}" presName="diagram" presStyleCnt="0">
        <dgm:presLayoutVars>
          <dgm:dir/>
          <dgm:resizeHandles val="exact"/>
        </dgm:presLayoutVars>
      </dgm:prSet>
      <dgm:spPr/>
    </dgm:pt>
    <dgm:pt modelId="{8E2ABECC-9DF2-44F5-A5DE-B0644BE3F496}" type="pres">
      <dgm:prSet presAssocID="{492C5A17-24F7-4768-B457-EA1DB0EC0247}" presName="node" presStyleLbl="node1" presStyleIdx="0" presStyleCnt="3">
        <dgm:presLayoutVars>
          <dgm:bulletEnabled val="1"/>
        </dgm:presLayoutVars>
      </dgm:prSet>
      <dgm:spPr/>
    </dgm:pt>
    <dgm:pt modelId="{CFF6367B-7C90-4629-BD21-CD77799E98BF}" type="pres">
      <dgm:prSet presAssocID="{5F2BCDFF-014A-4DF3-A069-3234FF3555FD}" presName="sibTrans" presStyleCnt="0"/>
      <dgm:spPr/>
    </dgm:pt>
    <dgm:pt modelId="{E4233C5B-30B8-436B-852B-10F3536D9003}" type="pres">
      <dgm:prSet presAssocID="{AE7E6CEA-B0D3-4A3A-82E6-547508B6C4A3}" presName="node" presStyleLbl="node1" presStyleIdx="1" presStyleCnt="3">
        <dgm:presLayoutVars>
          <dgm:bulletEnabled val="1"/>
        </dgm:presLayoutVars>
      </dgm:prSet>
      <dgm:spPr/>
    </dgm:pt>
    <dgm:pt modelId="{EE426F5E-776E-45F2-871F-8D86923D9511}" type="pres">
      <dgm:prSet presAssocID="{A780BE77-5F6C-437E-8269-328AA3616B50}" presName="sibTrans" presStyleCnt="0"/>
      <dgm:spPr/>
    </dgm:pt>
    <dgm:pt modelId="{FAFF10E0-6B3E-4DBD-BA88-2BEB96531DA4}" type="pres">
      <dgm:prSet presAssocID="{71F31A7D-791C-4F23-A2F2-80877FF78F34}" presName="node" presStyleLbl="node1" presStyleIdx="2" presStyleCnt="3">
        <dgm:presLayoutVars>
          <dgm:bulletEnabled val="1"/>
        </dgm:presLayoutVars>
      </dgm:prSet>
      <dgm:spPr/>
    </dgm:pt>
  </dgm:ptLst>
  <dgm:cxnLst>
    <dgm:cxn modelId="{4A8ACB20-33C2-4DB4-8FE7-F3BB0E939A09}" srcId="{249704B4-5C98-4096-9F67-1104CEE61406}" destId="{71F31A7D-791C-4F23-A2F2-80877FF78F34}" srcOrd="2" destOrd="0" parTransId="{E5938D16-E126-40B4-9BD8-8E75CF303C6C}" sibTransId="{F08042B0-F939-4FE9-8979-A045E39075FD}"/>
    <dgm:cxn modelId="{ADB1D740-F744-4567-B767-995E2919056C}" type="presOf" srcId="{AE7E6CEA-B0D3-4A3A-82E6-547508B6C4A3}" destId="{E4233C5B-30B8-436B-852B-10F3536D9003}" srcOrd="0" destOrd="0" presId="urn:microsoft.com/office/officeart/2005/8/layout/default#1"/>
    <dgm:cxn modelId="{EE11166D-B479-4896-9270-D97DC970D500}" type="presOf" srcId="{71F31A7D-791C-4F23-A2F2-80877FF78F34}" destId="{FAFF10E0-6B3E-4DBD-BA88-2BEB96531DA4}" srcOrd="0" destOrd="0" presId="urn:microsoft.com/office/officeart/2005/8/layout/default#1"/>
    <dgm:cxn modelId="{023783A3-1641-4BB8-94F9-BBC0B950699A}" type="presOf" srcId="{492C5A17-24F7-4768-B457-EA1DB0EC0247}" destId="{8E2ABECC-9DF2-44F5-A5DE-B0644BE3F496}" srcOrd="0" destOrd="0" presId="urn:microsoft.com/office/officeart/2005/8/layout/default#1"/>
    <dgm:cxn modelId="{FE17DEBD-4C3F-40DD-913E-4860C5174350}" type="presOf" srcId="{249704B4-5C98-4096-9F67-1104CEE61406}" destId="{C1482D48-1A5D-414B-AB6D-19DA69A4E51F}" srcOrd="0" destOrd="0" presId="urn:microsoft.com/office/officeart/2005/8/layout/default#1"/>
    <dgm:cxn modelId="{6C3A94C5-7E01-46ED-9906-D72442B683C7}" srcId="{249704B4-5C98-4096-9F67-1104CEE61406}" destId="{AE7E6CEA-B0D3-4A3A-82E6-547508B6C4A3}" srcOrd="1" destOrd="0" parTransId="{7E37EA6A-66B0-475B-9F20-9537FBF3D39F}" sibTransId="{A780BE77-5F6C-437E-8269-328AA3616B50}"/>
    <dgm:cxn modelId="{B9DA03FD-75FB-4DFD-B06C-FDDF64D6EC7C}" srcId="{249704B4-5C98-4096-9F67-1104CEE61406}" destId="{492C5A17-24F7-4768-B457-EA1DB0EC0247}" srcOrd="0" destOrd="0" parTransId="{BBEC8FCD-C0EF-43D4-8F68-A6482CC3B74F}" sibTransId="{5F2BCDFF-014A-4DF3-A069-3234FF3555FD}"/>
    <dgm:cxn modelId="{F2682525-6C06-4ECD-9E24-78C8ED78CFDD}" type="presParOf" srcId="{C1482D48-1A5D-414B-AB6D-19DA69A4E51F}" destId="{8E2ABECC-9DF2-44F5-A5DE-B0644BE3F496}" srcOrd="0" destOrd="0" presId="urn:microsoft.com/office/officeart/2005/8/layout/default#1"/>
    <dgm:cxn modelId="{8D2BC0DB-2DD3-443B-BC82-4078439F9C66}" type="presParOf" srcId="{C1482D48-1A5D-414B-AB6D-19DA69A4E51F}" destId="{CFF6367B-7C90-4629-BD21-CD77799E98BF}" srcOrd="1" destOrd="0" presId="urn:microsoft.com/office/officeart/2005/8/layout/default#1"/>
    <dgm:cxn modelId="{CF4367DE-C86A-4CAE-B624-2E536F367C9E}" type="presParOf" srcId="{C1482D48-1A5D-414B-AB6D-19DA69A4E51F}" destId="{E4233C5B-30B8-436B-852B-10F3536D9003}" srcOrd="2" destOrd="0" presId="urn:microsoft.com/office/officeart/2005/8/layout/default#1"/>
    <dgm:cxn modelId="{7B8C0776-2205-4B85-9771-1C74CE7C5905}" type="presParOf" srcId="{C1482D48-1A5D-414B-AB6D-19DA69A4E51F}" destId="{EE426F5E-776E-45F2-871F-8D86923D9511}" srcOrd="3" destOrd="0" presId="urn:microsoft.com/office/officeart/2005/8/layout/default#1"/>
    <dgm:cxn modelId="{B0EDF327-9AC6-44D1-B576-0C0B0A26C0A4}" type="presParOf" srcId="{C1482D48-1A5D-414B-AB6D-19DA69A4E51F}" destId="{FAFF10E0-6B3E-4DBD-BA88-2BEB96531DA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A8E7A-75BB-457D-B823-F64A06E6F486}" type="doc">
      <dgm:prSet loTypeId="urn:microsoft.com/office/officeart/2008/layout/LinedList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6A4CF5A-BC89-43A4-9D13-3ABA16347E07}">
      <dgm:prSet phldrT="[Texto]" custT="1"/>
      <dgm:spPr/>
      <dgm:t>
        <a:bodyPr/>
        <a:lstStyle/>
        <a:p>
          <a:pPr algn="just"/>
          <a:r>
            <a:rPr lang="pt-BR" sz="32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EQUIPE ASCOU - CGE</a:t>
          </a:r>
        </a:p>
      </dgm:t>
    </dgm:pt>
    <dgm:pt modelId="{B82DECFB-81E1-4DDC-8EEA-7DAA9BC7CA0A}" type="par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C60DF31-3A23-4564-AE22-C7187B86C7C0}" type="sib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04769CD0-AC4D-4A68-8CC9-AC236188423D}">
      <dgm:prSet phldrT="[Texto]" custT="1"/>
      <dgm:spPr/>
      <dgm:t>
        <a:bodyPr/>
        <a:lstStyle/>
        <a:p>
          <a:pPr algn="just"/>
          <a:r>
            <a:rPr lang="pt-BR" sz="3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Lariça Loiola</a:t>
          </a:r>
        </a:p>
        <a:p>
          <a:pPr algn="just"/>
          <a:r>
            <a:rPr lang="pt-BR" sz="3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Isabelle Menezes</a:t>
          </a:r>
        </a:p>
        <a:p>
          <a:pPr algn="just"/>
          <a:r>
            <a:rPr lang="pt-BR" sz="3000" b="1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Ivanilza</a:t>
          </a:r>
          <a:r>
            <a:rPr lang="pt-BR" sz="3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 Fernandes</a:t>
          </a:r>
        </a:p>
        <a:p>
          <a:pPr algn="just"/>
          <a:r>
            <a:rPr lang="pt-BR" sz="3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Élida dos Anjos</a:t>
          </a:r>
        </a:p>
      </dgm:t>
    </dgm:pt>
    <dgm:pt modelId="{801B2A60-BBC4-4832-876B-1B9BE86BF2AE}" type="parTrans" cxnId="{FA1DCCEF-2A49-4610-90BC-EA4798E5CFF9}">
      <dgm:prSet/>
      <dgm:spPr/>
      <dgm:t>
        <a:bodyPr/>
        <a:lstStyle/>
        <a:p>
          <a:endParaRPr lang="pt-BR"/>
        </a:p>
      </dgm:t>
    </dgm:pt>
    <dgm:pt modelId="{536DB3A4-D802-4F30-A82E-8A37843F304F}" type="sibTrans" cxnId="{FA1DCCEF-2A49-4610-90BC-EA4798E5CFF9}">
      <dgm:prSet/>
      <dgm:spPr/>
      <dgm:t>
        <a:bodyPr/>
        <a:lstStyle/>
        <a:p>
          <a:endParaRPr lang="pt-BR"/>
        </a:p>
      </dgm:t>
    </dgm:pt>
    <dgm:pt modelId="{9207E2A0-E70B-468C-8855-120DF41B216A}" type="pres">
      <dgm:prSet presAssocID="{865A8E7A-75BB-457D-B823-F64A06E6F486}" presName="vert0" presStyleCnt="0">
        <dgm:presLayoutVars>
          <dgm:dir/>
          <dgm:animOne val="branch"/>
          <dgm:animLvl val="lvl"/>
        </dgm:presLayoutVars>
      </dgm:prSet>
      <dgm:spPr/>
    </dgm:pt>
    <dgm:pt modelId="{81ECB485-4A75-4B0B-B8D7-30211FE21CF3}" type="pres">
      <dgm:prSet presAssocID="{36A4CF5A-BC89-43A4-9D13-3ABA16347E07}" presName="thickLine" presStyleLbl="alignNode1" presStyleIdx="0" presStyleCnt="2"/>
      <dgm:spPr/>
    </dgm:pt>
    <dgm:pt modelId="{899B71D5-A297-4CE8-9EEE-CF41FBEAA4B8}" type="pres">
      <dgm:prSet presAssocID="{36A4CF5A-BC89-43A4-9D13-3ABA16347E07}" presName="horz1" presStyleCnt="0"/>
      <dgm:spPr/>
    </dgm:pt>
    <dgm:pt modelId="{813503AF-C7CD-4405-96A3-067AEE849BB8}" type="pres">
      <dgm:prSet presAssocID="{36A4CF5A-BC89-43A4-9D13-3ABA16347E07}" presName="tx1" presStyleLbl="revTx" presStyleIdx="0" presStyleCnt="2" custScaleX="99543" custScaleY="100355"/>
      <dgm:spPr/>
    </dgm:pt>
    <dgm:pt modelId="{AE02D900-270F-49B4-99CF-63B8ACE4BE03}" type="pres">
      <dgm:prSet presAssocID="{36A4CF5A-BC89-43A4-9D13-3ABA16347E07}" presName="vert1" presStyleCnt="0"/>
      <dgm:spPr/>
    </dgm:pt>
    <dgm:pt modelId="{B4AD5212-28B9-4837-9CFF-1FF9BC7C4C62}" type="pres">
      <dgm:prSet presAssocID="{04769CD0-AC4D-4A68-8CC9-AC236188423D}" presName="thickLine" presStyleLbl="alignNode1" presStyleIdx="1" presStyleCnt="2" custLinFactNeighborY="-26140"/>
      <dgm:spPr/>
    </dgm:pt>
    <dgm:pt modelId="{51B91D7F-D8DF-4309-8554-E7F37959F3D6}" type="pres">
      <dgm:prSet presAssocID="{04769CD0-AC4D-4A68-8CC9-AC236188423D}" presName="horz1" presStyleCnt="0"/>
      <dgm:spPr/>
    </dgm:pt>
    <dgm:pt modelId="{D0CAE345-5DF5-4DFC-AE0E-BD17D9D63A39}" type="pres">
      <dgm:prSet presAssocID="{04769CD0-AC4D-4A68-8CC9-AC236188423D}" presName="tx1" presStyleLbl="revTx" presStyleIdx="1" presStyleCnt="2" custScaleY="200391" custLinFactNeighborX="49" custLinFactNeighborY="-33242"/>
      <dgm:spPr/>
    </dgm:pt>
    <dgm:pt modelId="{2D85365C-E68B-4164-89A8-6682C9A71422}" type="pres">
      <dgm:prSet presAssocID="{04769CD0-AC4D-4A68-8CC9-AC236188423D}" presName="vert1" presStyleCnt="0"/>
      <dgm:spPr/>
    </dgm:pt>
  </dgm:ptLst>
  <dgm:cxnLst>
    <dgm:cxn modelId="{0DE77D44-102D-4A0B-B185-66EB6FB83E75}" type="presOf" srcId="{36A4CF5A-BC89-43A4-9D13-3ABA16347E07}" destId="{813503AF-C7CD-4405-96A3-067AEE849BB8}" srcOrd="0" destOrd="0" presId="urn:microsoft.com/office/officeart/2008/layout/LinedList"/>
    <dgm:cxn modelId="{7B3E29AA-1390-4C79-820C-25A1CF4365AF}" srcId="{865A8E7A-75BB-457D-B823-F64A06E6F486}" destId="{36A4CF5A-BC89-43A4-9D13-3ABA16347E07}" srcOrd="0" destOrd="0" parTransId="{B82DECFB-81E1-4DDC-8EEA-7DAA9BC7CA0A}" sibTransId="{6C60DF31-3A23-4564-AE22-C7187B86C7C0}"/>
    <dgm:cxn modelId="{2CFACBCD-5C43-4E67-95FB-B86C8BBA60AD}" type="presOf" srcId="{04769CD0-AC4D-4A68-8CC9-AC236188423D}" destId="{D0CAE345-5DF5-4DFC-AE0E-BD17D9D63A39}" srcOrd="0" destOrd="0" presId="urn:microsoft.com/office/officeart/2008/layout/LinedList"/>
    <dgm:cxn modelId="{B0603AE3-C002-4C05-9474-071FFC48524D}" type="presOf" srcId="{865A8E7A-75BB-457D-B823-F64A06E6F486}" destId="{9207E2A0-E70B-468C-8855-120DF41B216A}" srcOrd="0" destOrd="0" presId="urn:microsoft.com/office/officeart/2008/layout/LinedList"/>
    <dgm:cxn modelId="{FA1DCCEF-2A49-4610-90BC-EA4798E5CFF9}" srcId="{865A8E7A-75BB-457D-B823-F64A06E6F486}" destId="{04769CD0-AC4D-4A68-8CC9-AC236188423D}" srcOrd="1" destOrd="0" parTransId="{801B2A60-BBC4-4832-876B-1B9BE86BF2AE}" sibTransId="{536DB3A4-D802-4F30-A82E-8A37843F304F}"/>
    <dgm:cxn modelId="{FA0397A4-831B-4A2A-9D81-9F359D80235E}" type="presParOf" srcId="{9207E2A0-E70B-468C-8855-120DF41B216A}" destId="{81ECB485-4A75-4B0B-B8D7-30211FE21CF3}" srcOrd="0" destOrd="0" presId="urn:microsoft.com/office/officeart/2008/layout/LinedList"/>
    <dgm:cxn modelId="{B4673637-EB63-4950-A986-96F22664A2C9}" type="presParOf" srcId="{9207E2A0-E70B-468C-8855-120DF41B216A}" destId="{899B71D5-A297-4CE8-9EEE-CF41FBEAA4B8}" srcOrd="1" destOrd="0" presId="urn:microsoft.com/office/officeart/2008/layout/LinedList"/>
    <dgm:cxn modelId="{1CF0A288-F115-479D-9D66-AD8EE8A83165}" type="presParOf" srcId="{899B71D5-A297-4CE8-9EEE-CF41FBEAA4B8}" destId="{813503AF-C7CD-4405-96A3-067AEE849BB8}" srcOrd="0" destOrd="0" presId="urn:microsoft.com/office/officeart/2008/layout/LinedList"/>
    <dgm:cxn modelId="{56A3734B-E473-4BB5-BA6D-B6B34B1751C1}" type="presParOf" srcId="{899B71D5-A297-4CE8-9EEE-CF41FBEAA4B8}" destId="{AE02D900-270F-49B4-99CF-63B8ACE4BE03}" srcOrd="1" destOrd="0" presId="urn:microsoft.com/office/officeart/2008/layout/LinedList"/>
    <dgm:cxn modelId="{79319392-0233-4A0D-8FB8-9E09C611DFDD}" type="presParOf" srcId="{9207E2A0-E70B-468C-8855-120DF41B216A}" destId="{B4AD5212-28B9-4837-9CFF-1FF9BC7C4C62}" srcOrd="2" destOrd="0" presId="urn:microsoft.com/office/officeart/2008/layout/LinedList"/>
    <dgm:cxn modelId="{4210FED5-D288-4C2E-94EE-62BE078930BF}" type="presParOf" srcId="{9207E2A0-E70B-468C-8855-120DF41B216A}" destId="{51B91D7F-D8DF-4309-8554-E7F37959F3D6}" srcOrd="3" destOrd="0" presId="urn:microsoft.com/office/officeart/2008/layout/LinedList"/>
    <dgm:cxn modelId="{C9E8F8A0-F0CD-4513-B4CE-53A986411CF4}" type="presParOf" srcId="{51B91D7F-D8DF-4309-8554-E7F37959F3D6}" destId="{D0CAE345-5DF5-4DFC-AE0E-BD17D9D63A39}" srcOrd="0" destOrd="0" presId="urn:microsoft.com/office/officeart/2008/layout/LinedList"/>
    <dgm:cxn modelId="{428B0CA7-7C31-4DD8-9897-AE023798F63E}" type="presParOf" srcId="{51B91D7F-D8DF-4309-8554-E7F37959F3D6}" destId="{2D85365C-E68B-4164-89A8-6682C9A714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0F92-C173-4049-8BA5-61FFE5B643B2}">
      <dsp:nvSpPr>
        <dsp:cNvPr id="0" name=""/>
        <dsp:cNvSpPr/>
      </dsp:nvSpPr>
      <dsp:spPr>
        <a:xfrm rot="5400000">
          <a:off x="-119947" y="129385"/>
          <a:ext cx="799650" cy="559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289316"/>
        <a:ext cx="559755" cy="239895"/>
      </dsp:txXfrm>
    </dsp:sp>
    <dsp:sp modelId="{60FFC190-0376-4AD6-ACDA-1FDED717AA94}">
      <dsp:nvSpPr>
        <dsp:cNvPr id="0" name=""/>
        <dsp:cNvSpPr/>
      </dsp:nvSpPr>
      <dsp:spPr>
        <a:xfrm rot="5400000">
          <a:off x="4360154" y="-3790960"/>
          <a:ext cx="519772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Gestão de Riscos </a:t>
          </a:r>
          <a:r>
            <a:rPr lang="pt-BR" sz="2100" b="0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e monitoramento dos processos críticos/prioritários</a:t>
          </a:r>
          <a:r>
            <a:rPr lang="pt-BR" altLang="pt-BR" sz="2100" b="0" kern="120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kern="1200" dirty="0"/>
        </a:p>
      </dsp:txBody>
      <dsp:txXfrm rot="-5400000">
        <a:off x="559756" y="34811"/>
        <a:ext cx="8095197" cy="469026"/>
      </dsp:txXfrm>
    </dsp:sp>
    <dsp:sp modelId="{6730BC50-1F3E-41A0-AD06-6346ED354E9E}">
      <dsp:nvSpPr>
        <dsp:cNvPr id="0" name=""/>
        <dsp:cNvSpPr/>
      </dsp:nvSpPr>
      <dsp:spPr>
        <a:xfrm rot="5400000">
          <a:off x="-119947" y="849729"/>
          <a:ext cx="799650" cy="5597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/>
        </a:p>
      </dsp:txBody>
      <dsp:txXfrm rot="-5400000">
        <a:off x="1" y="1009660"/>
        <a:ext cx="559755" cy="239895"/>
      </dsp:txXfrm>
    </dsp:sp>
    <dsp:sp modelId="{1527F5AA-4D7B-4627-A917-C8A732BAE9A5}">
      <dsp:nvSpPr>
        <dsp:cNvPr id="0" name=""/>
        <dsp:cNvSpPr/>
      </dsp:nvSpPr>
      <dsp:spPr>
        <a:xfrm rot="5400000">
          <a:off x="4360154" y="-3070617"/>
          <a:ext cx="519772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2100" b="1" kern="1200" dirty="0">
              <a:solidFill>
                <a:schemeClr val="accent5">
                  <a:lumMod val="50000"/>
                </a:schemeClr>
              </a:solidFill>
              <a:latin typeface="Soleto Black" pitchFamily="34" charset="0"/>
              <a:ea typeface="Microsoft YaHei" panose="020B0503020204020204" pitchFamily="34" charset="-122"/>
            </a:rPr>
            <a:t>Aplicação de Checklists </a:t>
          </a:r>
          <a:r>
            <a:rPr lang="pt-BR" altLang="pt-BR" sz="2100" b="0" kern="1200" dirty="0">
              <a:solidFill>
                <a:schemeClr val="accent5">
                  <a:lumMod val="50000"/>
                </a:schemeClr>
              </a:solidFill>
              <a:latin typeface="Soleto Black" pitchFamily="34" charset="0"/>
              <a:ea typeface="Microsoft YaHei" panose="020B0503020204020204" pitchFamily="34" charset="-122"/>
            </a:rPr>
            <a:t>de verificação</a:t>
          </a:r>
          <a:r>
            <a:rPr lang="pt-BR" altLang="pt-BR" sz="2100" b="0" kern="120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59756" y="755154"/>
        <a:ext cx="8095197" cy="469026"/>
      </dsp:txXfrm>
    </dsp:sp>
    <dsp:sp modelId="{DA7F39DF-601F-444F-B23F-0A2E63D5E0D6}">
      <dsp:nvSpPr>
        <dsp:cNvPr id="0" name=""/>
        <dsp:cNvSpPr/>
      </dsp:nvSpPr>
      <dsp:spPr>
        <a:xfrm rot="5400000">
          <a:off x="-119947" y="1633794"/>
          <a:ext cx="799650" cy="55975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1793725"/>
        <a:ext cx="559755" cy="239895"/>
      </dsp:txXfrm>
    </dsp:sp>
    <dsp:sp modelId="{517BA375-CE02-4F25-B7E4-BC187586FCDE}">
      <dsp:nvSpPr>
        <dsp:cNvPr id="0" name=""/>
        <dsp:cNvSpPr/>
      </dsp:nvSpPr>
      <dsp:spPr>
        <a:xfrm rot="5400000">
          <a:off x="4296432" y="-2252995"/>
          <a:ext cx="647215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0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Apoio às atividades de </a:t>
          </a:r>
          <a:r>
            <a:rPr lang="pt-BR" sz="2100" b="1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elaboração da Prestação de Contas Anual (PCA) </a:t>
          </a:r>
          <a:r>
            <a:rPr lang="pt-BR" sz="2100" b="0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a ser apresentada ao Tribunal de Contas do Estado;</a:t>
          </a:r>
          <a:endParaRPr lang="pt-BR" sz="21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59755" y="1515276"/>
        <a:ext cx="8088976" cy="584027"/>
      </dsp:txXfrm>
    </dsp:sp>
    <dsp:sp modelId="{7596D526-37EB-48FE-9232-8FB5581A8E57}">
      <dsp:nvSpPr>
        <dsp:cNvPr id="0" name=""/>
        <dsp:cNvSpPr/>
      </dsp:nvSpPr>
      <dsp:spPr>
        <a:xfrm rot="5400000">
          <a:off x="-119947" y="2419735"/>
          <a:ext cx="799650" cy="5597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2579666"/>
        <a:ext cx="559755" cy="239895"/>
      </dsp:txXfrm>
    </dsp:sp>
    <dsp:sp modelId="{2AE41BEB-9459-4BC8-B821-4F1A97141224}">
      <dsp:nvSpPr>
        <dsp:cNvPr id="0" name=""/>
        <dsp:cNvSpPr/>
      </dsp:nvSpPr>
      <dsp:spPr>
        <a:xfrm rot="5400000">
          <a:off x="4294556" y="-1430451"/>
          <a:ext cx="650968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Monitorar as </a:t>
          </a:r>
          <a:r>
            <a:rPr lang="pt-BR" sz="2100" b="1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recomendações emitidas pelo TCE </a:t>
          </a:r>
          <a:r>
            <a:rPr lang="pt-BR" sz="2100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no âmbito das </a:t>
          </a:r>
          <a:r>
            <a:rPr lang="pt-BR" sz="2100" kern="1200" dirty="0" err="1">
              <a:solidFill>
                <a:schemeClr val="accent5">
                  <a:lumMod val="50000"/>
                </a:schemeClr>
              </a:solidFill>
              <a:latin typeface="TimesNewRomanPSMT"/>
            </a:rPr>
            <a:t>PCA’s</a:t>
          </a:r>
          <a:r>
            <a:rPr lang="pt-BR" sz="2100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.</a:t>
          </a:r>
          <a:endParaRPr lang="pt-BR" sz="21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59755" y="2336128"/>
        <a:ext cx="8088792" cy="587412"/>
      </dsp:txXfrm>
    </dsp:sp>
    <dsp:sp modelId="{21EF0F27-B3BD-4BB4-952F-011A8BBC2890}">
      <dsp:nvSpPr>
        <dsp:cNvPr id="0" name=""/>
        <dsp:cNvSpPr/>
      </dsp:nvSpPr>
      <dsp:spPr>
        <a:xfrm rot="5400000">
          <a:off x="-119947" y="3140079"/>
          <a:ext cx="799650" cy="55975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3300010"/>
        <a:ext cx="559755" cy="239895"/>
      </dsp:txXfrm>
    </dsp:sp>
    <dsp:sp modelId="{026082B5-A948-4C2B-B890-C6FED92B4F91}">
      <dsp:nvSpPr>
        <dsp:cNvPr id="0" name=""/>
        <dsp:cNvSpPr/>
      </dsp:nvSpPr>
      <dsp:spPr>
        <a:xfrm rot="5400000">
          <a:off x="4360154" y="-780267"/>
          <a:ext cx="519772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Monitoramento das ações propostas no </a:t>
          </a:r>
          <a:r>
            <a:rPr lang="pt-BR" sz="2100" b="1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Programa de Integridade</a:t>
          </a:r>
          <a:r>
            <a:rPr lang="pt-BR" sz="2100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; </a:t>
          </a:r>
          <a:endParaRPr lang="pt-BR" sz="21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59756" y="3045504"/>
        <a:ext cx="8095197" cy="469026"/>
      </dsp:txXfrm>
    </dsp:sp>
    <dsp:sp modelId="{92ABA84A-7AAE-4F3F-AA25-8EA1E49574D1}">
      <dsp:nvSpPr>
        <dsp:cNvPr id="0" name=""/>
        <dsp:cNvSpPr/>
      </dsp:nvSpPr>
      <dsp:spPr>
        <a:xfrm rot="5400000">
          <a:off x="-119947" y="3860422"/>
          <a:ext cx="799650" cy="559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4020353"/>
        <a:ext cx="559755" cy="239895"/>
      </dsp:txXfrm>
    </dsp:sp>
    <dsp:sp modelId="{2418489D-9490-49D5-B8E4-400B35E6762C}">
      <dsp:nvSpPr>
        <dsp:cNvPr id="0" name=""/>
        <dsp:cNvSpPr/>
      </dsp:nvSpPr>
      <dsp:spPr>
        <a:xfrm rot="5400000">
          <a:off x="4360154" y="-59923"/>
          <a:ext cx="519772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Relatório</a:t>
          </a:r>
          <a:r>
            <a:rPr lang="pt-BR" sz="2100" b="0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 de Monitoramento do Sistema de Controle Interno</a:t>
          </a:r>
          <a:r>
            <a:rPr lang="pt-BR" altLang="pt-BR" sz="2100" b="0" kern="120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59756" y="3765848"/>
        <a:ext cx="8095197" cy="469026"/>
      </dsp:txXfrm>
    </dsp:sp>
    <dsp:sp modelId="{7D0F2E02-6676-400C-8E4A-D53B606E8660}">
      <dsp:nvSpPr>
        <dsp:cNvPr id="0" name=""/>
        <dsp:cNvSpPr/>
      </dsp:nvSpPr>
      <dsp:spPr>
        <a:xfrm rot="5400000">
          <a:off x="-100742" y="4510814"/>
          <a:ext cx="799650" cy="5597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9206" y="4670745"/>
        <a:ext cx="559755" cy="239895"/>
      </dsp:txXfrm>
    </dsp:sp>
    <dsp:sp modelId="{38DB68FE-2051-41E5-93BC-A8F8069902C0}">
      <dsp:nvSpPr>
        <dsp:cNvPr id="0" name=""/>
        <dsp:cNvSpPr/>
      </dsp:nvSpPr>
      <dsp:spPr>
        <a:xfrm rot="5400000">
          <a:off x="4228794" y="738986"/>
          <a:ext cx="782491" cy="8120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Monitorar as recomendações emitidas no </a:t>
          </a:r>
          <a:r>
            <a:rPr lang="pt-BR" sz="2100" b="1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Relatório </a:t>
          </a:r>
          <a:r>
            <a:rPr lang="pt-BR" sz="2100" b="0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de Monitoramento do </a:t>
          </a:r>
          <a:r>
            <a:rPr lang="pt-BR" sz="2100" b="1" i="0" u="none" strike="noStrike" kern="1200" baseline="0" dirty="0">
              <a:solidFill>
                <a:schemeClr val="accent5">
                  <a:lumMod val="50000"/>
                </a:schemeClr>
              </a:solidFill>
              <a:latin typeface="TimesNewRomanPSMT"/>
            </a:rPr>
            <a:t>Sistema de Controle Interno</a:t>
          </a:r>
          <a:r>
            <a:rPr lang="pt-BR" altLang="pt-BR" sz="2100" b="0" kern="1200" dirty="0">
              <a:solidFill>
                <a:schemeClr val="accent5">
                  <a:lumMod val="50000"/>
                </a:schemeClr>
              </a:solidFill>
              <a:latin typeface="Soleto Black"/>
              <a:cs typeface="Arial"/>
            </a:rPr>
            <a:t>;</a:t>
          </a:r>
          <a:endParaRPr lang="pt-BR" sz="21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59755" y="4446223"/>
        <a:ext cx="8082372" cy="706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7917-841B-4560-B812-FAF3C3D52D0F}">
      <dsp:nvSpPr>
        <dsp:cNvPr id="0" name=""/>
        <dsp:cNvSpPr/>
      </dsp:nvSpPr>
      <dsp:spPr>
        <a:xfrm>
          <a:off x="0" y="237551"/>
          <a:ext cx="8520791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08" tIns="187452" rIns="6613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Comunicação Interna</a:t>
          </a:r>
        </a:p>
      </dsp:txBody>
      <dsp:txXfrm>
        <a:off x="0" y="237551"/>
        <a:ext cx="8520791" cy="567000"/>
      </dsp:txXfrm>
    </dsp:sp>
    <dsp:sp modelId="{3B372B61-3BED-4D9B-B547-215EEC8519C2}">
      <dsp:nvSpPr>
        <dsp:cNvPr id="0" name=""/>
        <dsp:cNvSpPr/>
      </dsp:nvSpPr>
      <dsp:spPr>
        <a:xfrm>
          <a:off x="426039" y="103392"/>
          <a:ext cx="3859125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6" tIns="0" rIns="22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Informar a área envolvida</a:t>
          </a:r>
        </a:p>
      </dsp:txBody>
      <dsp:txXfrm>
        <a:off x="439008" y="116361"/>
        <a:ext cx="3833187" cy="239742"/>
      </dsp:txXfrm>
    </dsp:sp>
    <dsp:sp modelId="{A4CA7E14-D3D7-4219-B082-CF149A15CBD5}">
      <dsp:nvSpPr>
        <dsp:cNvPr id="0" name=""/>
        <dsp:cNvSpPr/>
      </dsp:nvSpPr>
      <dsp:spPr>
        <a:xfrm>
          <a:off x="0" y="984672"/>
          <a:ext cx="852079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B0F70-01B0-4298-9575-9F14ACD2422F}">
      <dsp:nvSpPr>
        <dsp:cNvPr id="0" name=""/>
        <dsp:cNvSpPr/>
      </dsp:nvSpPr>
      <dsp:spPr>
        <a:xfrm>
          <a:off x="426039" y="851832"/>
          <a:ext cx="3859066" cy="2656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6" tIns="0" rIns="22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Solicitação de documentos </a:t>
          </a:r>
        </a:p>
      </dsp:txBody>
      <dsp:txXfrm>
        <a:off x="439008" y="864801"/>
        <a:ext cx="3833128" cy="239742"/>
      </dsp:txXfrm>
    </dsp:sp>
    <dsp:sp modelId="{B2D489D7-1A95-4FFE-8F3C-175BE7022452}">
      <dsp:nvSpPr>
        <dsp:cNvPr id="0" name=""/>
        <dsp:cNvSpPr/>
      </dsp:nvSpPr>
      <dsp:spPr>
        <a:xfrm>
          <a:off x="0" y="1400345"/>
          <a:ext cx="8520791" cy="769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08" tIns="187452" rIns="6613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Verificar o atendimento dos critérios legais apontados no checklist.</a:t>
          </a:r>
        </a:p>
      </dsp:txBody>
      <dsp:txXfrm>
        <a:off x="0" y="1400345"/>
        <a:ext cx="8520791" cy="769022"/>
      </dsp:txXfrm>
    </dsp:sp>
    <dsp:sp modelId="{2179CDED-37A7-48F3-A43D-53256CE290DE}">
      <dsp:nvSpPr>
        <dsp:cNvPr id="0" name=""/>
        <dsp:cNvSpPr/>
      </dsp:nvSpPr>
      <dsp:spPr>
        <a:xfrm>
          <a:off x="426039" y="1260072"/>
          <a:ext cx="3872725" cy="2656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6" tIns="0" rIns="22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Execução da verificação</a:t>
          </a:r>
        </a:p>
      </dsp:txBody>
      <dsp:txXfrm>
        <a:off x="439008" y="1273041"/>
        <a:ext cx="3846787" cy="239742"/>
      </dsp:txXfrm>
    </dsp:sp>
    <dsp:sp modelId="{C87371D2-3E5C-44BA-B115-57690F658B60}">
      <dsp:nvSpPr>
        <dsp:cNvPr id="0" name=""/>
        <dsp:cNvSpPr/>
      </dsp:nvSpPr>
      <dsp:spPr>
        <a:xfrm>
          <a:off x="0" y="2339373"/>
          <a:ext cx="8520791" cy="97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08" tIns="187452" rIns="6613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Dar conhecimento a área envolvida e a Gestão Superior dos resultados da verificação. </a:t>
          </a:r>
        </a:p>
      </dsp:txBody>
      <dsp:txXfrm>
        <a:off x="0" y="2339373"/>
        <a:ext cx="8520791" cy="974099"/>
      </dsp:txXfrm>
    </dsp:sp>
    <dsp:sp modelId="{29B76599-E6B1-404B-8A9A-91CF8A3F9C9D}">
      <dsp:nvSpPr>
        <dsp:cNvPr id="0" name=""/>
        <dsp:cNvSpPr/>
      </dsp:nvSpPr>
      <dsp:spPr>
        <a:xfrm>
          <a:off x="426039" y="2210534"/>
          <a:ext cx="3900460" cy="2656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6" tIns="0" rIns="2254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Comunicação dos resultados</a:t>
          </a:r>
        </a:p>
      </dsp:txBody>
      <dsp:txXfrm>
        <a:off x="439008" y="2223503"/>
        <a:ext cx="3874522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ABECC-9DF2-44F5-A5DE-B0644BE3F496}">
      <dsp:nvSpPr>
        <dsp:cNvPr id="0" name=""/>
        <dsp:cNvSpPr/>
      </dsp:nvSpPr>
      <dsp:spPr>
        <a:xfrm>
          <a:off x="617517" y="259"/>
          <a:ext cx="2134531" cy="128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300" b="0" kern="1200" dirty="0">
              <a:latin typeface="Soleto Black"/>
              <a:ea typeface="Microsoft YaHei" panose="020B0503020204020204" pitchFamily="34" charset="-122"/>
            </a:rPr>
            <a:t>Recomendações emitidas pelo TCE</a:t>
          </a:r>
          <a:endParaRPr lang="pt-BR" sz="2300" kern="1200" dirty="0">
            <a:latin typeface="Soleto Black"/>
            <a:ea typeface="Microsoft YaHei"/>
          </a:endParaRPr>
        </a:p>
      </dsp:txBody>
      <dsp:txXfrm>
        <a:off x="617517" y="259"/>
        <a:ext cx="2134531" cy="1280718"/>
      </dsp:txXfrm>
    </dsp:sp>
    <dsp:sp modelId="{E4233C5B-30B8-436B-852B-10F3536D9003}">
      <dsp:nvSpPr>
        <dsp:cNvPr id="0" name=""/>
        <dsp:cNvSpPr/>
      </dsp:nvSpPr>
      <dsp:spPr>
        <a:xfrm>
          <a:off x="2965502" y="259"/>
          <a:ext cx="2134531" cy="1280718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Soleto Black"/>
            </a:rPr>
            <a:t>Recomendações emitidas no Relatório de Monitoramento do Sistema de Controle Interno</a:t>
          </a:r>
        </a:p>
      </dsp:txBody>
      <dsp:txXfrm>
        <a:off x="2965502" y="259"/>
        <a:ext cx="2134531" cy="1280718"/>
      </dsp:txXfrm>
    </dsp:sp>
    <dsp:sp modelId="{FAFF10E0-6B3E-4DBD-BA88-2BEB96531DA4}">
      <dsp:nvSpPr>
        <dsp:cNvPr id="0" name=""/>
        <dsp:cNvSpPr/>
      </dsp:nvSpPr>
      <dsp:spPr>
        <a:xfrm>
          <a:off x="5313486" y="259"/>
          <a:ext cx="2134531" cy="128071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Soleto Black"/>
            </a:rPr>
            <a:t>Demais recomendações decorrentes das atividades do Controle Interno</a:t>
          </a:r>
        </a:p>
      </dsp:txBody>
      <dsp:txXfrm>
        <a:off x="5313486" y="259"/>
        <a:ext cx="2134531" cy="128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B485-4A75-4B0B-B8D7-30211FE21CF3}">
      <dsp:nvSpPr>
        <dsp:cNvPr id="0" name=""/>
        <dsp:cNvSpPr/>
      </dsp:nvSpPr>
      <dsp:spPr>
        <a:xfrm>
          <a:off x="0" y="2606"/>
          <a:ext cx="49533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03AF-C7CD-4405-96A3-067AEE849BB8}">
      <dsp:nvSpPr>
        <dsp:cNvPr id="0" name=""/>
        <dsp:cNvSpPr/>
      </dsp:nvSpPr>
      <dsp:spPr>
        <a:xfrm>
          <a:off x="0" y="2606"/>
          <a:ext cx="4925935" cy="121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EQUIPE ASCOU - CGE</a:t>
          </a:r>
        </a:p>
      </dsp:txBody>
      <dsp:txXfrm>
        <a:off x="0" y="2606"/>
        <a:ext cx="4925935" cy="1215180"/>
      </dsp:txXfrm>
    </dsp:sp>
    <dsp:sp modelId="{B4AD5212-28B9-4837-9CFF-1FF9BC7C4C62}">
      <dsp:nvSpPr>
        <dsp:cNvPr id="0" name=""/>
        <dsp:cNvSpPr/>
      </dsp:nvSpPr>
      <dsp:spPr>
        <a:xfrm>
          <a:off x="0" y="583500"/>
          <a:ext cx="49533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E345-5DF5-4DFC-AE0E-BD17D9D63A39}">
      <dsp:nvSpPr>
        <dsp:cNvPr id="0" name=""/>
        <dsp:cNvSpPr/>
      </dsp:nvSpPr>
      <dsp:spPr>
        <a:xfrm>
          <a:off x="2424" y="815265"/>
          <a:ext cx="4948550" cy="2426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Lariça Loiola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Isabelle Menezes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Ivanilza</a:t>
          </a:r>
          <a:r>
            <a:rPr lang="pt-BR" sz="3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Fernandes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Élida dos Anjos</a:t>
          </a:r>
        </a:p>
      </dsp:txBody>
      <dsp:txXfrm>
        <a:off x="2424" y="815265"/>
        <a:ext cx="4948550" cy="2426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AF0C57F-5865-88B8-30F3-B55783A57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B8CB68A-A4C3-A750-DCE5-1D29B2E1F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7BA29EF-4796-42C7-B4FB-1346FEF6F861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E43CAE7-35F9-5BCA-2B11-0905C34DAA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1CB4ACD-7B97-EAB7-9F94-A491891A0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DD4B45-8281-32AD-0003-3A3CF67913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8E04E6-12AA-0863-8B41-FBFEDC1A9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62F5E53-4597-4953-84AE-F814621AA6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561145-BDF3-7F6C-4BF3-68B7A9D1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F658-771D-4ECB-9CDC-54C8A3D616E0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BCA530-58DF-7149-798F-B4CC41DE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8936BB-398B-2D35-F57E-4833745D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F178-ED8C-4CF0-AAA8-DAFE3C8892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365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A53710-1562-7E65-D012-17073FB6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EA25-1B5E-4412-9DE5-83C36713D551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4F14E-825A-64F5-7EB5-30E44A4E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9E214E-9F28-689F-D6DF-BD36FE66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9594-E27E-46DA-AE93-E96641CA5B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93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49D56-F074-D38B-27B6-553A89E6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C7A0-BCCA-4493-9A8C-70CB433DE3E8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BF75C-D71C-F1AC-3B21-382F3D2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04DCA-B1C9-14D1-D4FB-7120DB1E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E7F0-DAF1-4C95-B51B-122CE39B06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28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8AB054-932B-6ADE-7F55-AF70FC21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9DFA-B54C-4482-80FB-A16F1C76BA64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C67C06-DC8A-995F-D7DE-FBBDF6BA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90E88E-C159-CAEE-9B41-706E2282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B975-7CA1-424E-9377-69E81B0FBA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02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4E1174-AFA6-0AE5-1075-22EE388E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416E-D97F-434E-9496-3A85C9A32C8E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0B5229-9BA4-118F-53F6-3FBCBA2D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0B8F1-A5C3-C8C6-659F-6A2653DA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6099-8C7A-435B-B473-EEB88964F1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22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90D476B-3A23-4E2D-32AE-375F9897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4222-68EE-49CA-ABF3-FE5218DEBD78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2F5F2D5-09F0-A880-B974-35FFDC17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817E7FA-D23A-0F15-4F75-E9783530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5AE2-B4CA-4D12-8BF2-3D5D1F57D7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05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1A03070-70E9-1F7E-0B90-760BEF37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16AF-FE77-4C18-B4FB-108F75AFAE18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C2B1B04-7C70-B6D4-7120-841C7262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3A32B6E-1A4C-FDD4-F279-884A1AF8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F975-E9AA-4379-A35B-6F55CE4C99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12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FF5BE41-59E3-FBF6-CDDD-4B71F61C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4C35-3F9A-49B4-AEC9-988CBB7787E5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A23F8A9-6838-8148-6935-EF82A219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21CD92E-30A9-A580-B534-A592F007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71FF-824E-4C99-BFEE-1AF507C1D1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18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97C231E-1648-38E3-72BE-25028598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DF15-FE79-4A94-8310-3419C12D3500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CF4389B-2056-AB33-AF9F-30CC7588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FC84D46-3EF1-F478-10D9-19AC2982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EE83-27A9-4375-99F6-23C16C03D7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966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53E4C88-155C-E00C-87E8-A65CC63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9B-9026-4096-8A6C-03D9CC8E4649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9D2483F-113D-FDAB-836F-9B5E6F62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D230A9-2310-6D9C-10BD-89C09B3B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C493-34CD-46F7-A0CF-3C391D69CF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106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5709742-6569-F8EB-6755-2031FDD7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9B95-F91F-4026-9FD6-B99B4C7C6BA9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E66FE6C-81C7-B2B9-773E-9A52C6B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CA41AB1-52DB-06CD-22A2-60FA0FFF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9482-0A17-4DE9-BD07-854390A7CA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3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B13E336-B73F-AEC4-A127-CF72F771D8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7169FA8-BD64-88F3-FFA5-6A138BB9C4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13B85F-2C5B-873D-BE35-8493771DA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0CB8D-5842-4452-BAE3-8BC4654F3950}" type="datetimeFigureOut">
              <a:rPr lang="pt-BR"/>
              <a:pPr>
                <a:defRPr/>
              </a:pPr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21DC48-0E48-4627-7DB1-8EA905BB1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60273A-F81D-3032-C0D0-29A1CF715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7CCB38-15D9-4244-B8DC-659F9BE02F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3E978F0F-D8C2-F183-BA92-87856D49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1" descr="Controladoria e Ouvidoria Geral do Estado H">
            <a:extLst>
              <a:ext uri="{FF2B5EF4-FFF2-40B4-BE49-F238E27FC236}">
                <a16:creationId xmlns:a16="http://schemas.microsoft.com/office/drawing/2014/main" id="{45A6B42D-5497-665B-C58F-40D4D0CD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ixaDeTexto 2">
            <a:extLst>
              <a:ext uri="{FF2B5EF4-FFF2-40B4-BE49-F238E27FC236}">
                <a16:creationId xmlns:a16="http://schemas.microsoft.com/office/drawing/2014/main" id="{B1AC7D6C-7E87-AE59-0F69-26F962DB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676" y="260648"/>
            <a:ext cx="3265487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6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54º Fórum Permanente de Controle Interno - CGE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Plano de Atividades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ASCOU</a:t>
            </a:r>
          </a:p>
        </p:txBody>
      </p:sp>
      <p:sp>
        <p:nvSpPr>
          <p:cNvPr id="3077" name="CaixaDeTexto 3">
            <a:extLst>
              <a:ext uri="{FF2B5EF4-FFF2-40B4-BE49-F238E27FC236}">
                <a16:creationId xmlns:a16="http://schemas.microsoft.com/office/drawing/2014/main" id="{18E7F388-1D3D-18F1-F97A-440CB8DE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129" y="5877272"/>
            <a:ext cx="28648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6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Outubro/2023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801FBE-C4A2-B035-6598-4CCD99268511}"/>
              </a:ext>
            </a:extLst>
          </p:cNvPr>
          <p:cNvSpPr txBox="1"/>
          <p:nvPr/>
        </p:nvSpPr>
        <p:spPr>
          <a:xfrm>
            <a:off x="395288" y="185738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Plano de atividades – ASCOU CGE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91DC468-2EC1-E59C-5F99-04EA09051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573710"/>
              </p:ext>
            </p:extLst>
          </p:nvPr>
        </p:nvGraphicFramePr>
        <p:xfrm>
          <a:off x="231837" y="980061"/>
          <a:ext cx="8680326" cy="540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1">
            <a:extLst>
              <a:ext uri="{FF2B5EF4-FFF2-40B4-BE49-F238E27FC236}">
                <a16:creationId xmlns:a16="http://schemas.microsoft.com/office/drawing/2014/main" id="{3B20CC2F-7167-E5C6-AD1A-605CCAE4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>
            <a:extLst>
              <a:ext uri="{FF2B5EF4-FFF2-40B4-BE49-F238E27FC236}">
                <a16:creationId xmlns:a16="http://schemas.microsoft.com/office/drawing/2014/main" id="{B67CFC5A-B6F8-27D1-5CB3-2C1131A09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4339" name="Picture 4" descr="Controladoria e Ouvidoria Geral do Estado H">
            <a:extLst>
              <a:ext uri="{FF2B5EF4-FFF2-40B4-BE49-F238E27FC236}">
                <a16:creationId xmlns:a16="http://schemas.microsoft.com/office/drawing/2014/main" id="{6D3E355E-4C0D-10EB-366C-E3158E55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-92488"/>
            <a:ext cx="1982788" cy="115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839A72-84A4-2188-CE20-738BB5AC6877}"/>
              </a:ext>
            </a:extLst>
          </p:cNvPr>
          <p:cNvSpPr txBox="1"/>
          <p:nvPr/>
        </p:nvSpPr>
        <p:spPr>
          <a:xfrm>
            <a:off x="395288" y="185738"/>
            <a:ext cx="68405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Plano de atividades – ASCOU CGE</a:t>
            </a:r>
          </a:p>
        </p:txBody>
      </p:sp>
      <p:pic>
        <p:nvPicPr>
          <p:cNvPr id="14341" name="Imagem 3">
            <a:extLst>
              <a:ext uri="{FF2B5EF4-FFF2-40B4-BE49-F238E27FC236}">
                <a16:creationId xmlns:a16="http://schemas.microsoft.com/office/drawing/2014/main" id="{E035FDAE-BFB2-C3D4-DF23-7A8CD639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Agrupar 19">
            <a:extLst>
              <a:ext uri="{FF2B5EF4-FFF2-40B4-BE49-F238E27FC236}">
                <a16:creationId xmlns:a16="http://schemas.microsoft.com/office/drawing/2014/main" id="{0A3C59CE-1A75-1EB2-DCC2-22A0224F3CEF}"/>
              </a:ext>
            </a:extLst>
          </p:cNvPr>
          <p:cNvGrpSpPr>
            <a:grpSpLocks/>
          </p:cNvGrpSpPr>
          <p:nvPr/>
        </p:nvGrpSpPr>
        <p:grpSpPr bwMode="auto">
          <a:xfrm>
            <a:off x="339420" y="1282403"/>
            <a:ext cx="388937" cy="554038"/>
            <a:chOff x="1" y="32156"/>
            <a:chExt cx="388232" cy="554617"/>
          </a:xfrm>
        </p:grpSpPr>
        <p:sp>
          <p:nvSpPr>
            <p:cNvPr id="21" name="Seta: Divisa 20">
              <a:extLst>
                <a:ext uri="{FF2B5EF4-FFF2-40B4-BE49-F238E27FC236}">
                  <a16:creationId xmlns:a16="http://schemas.microsoft.com/office/drawing/2014/main" id="{B06E0664-9F6A-BF9E-2578-55A8A907350F}"/>
                </a:ext>
              </a:extLst>
            </p:cNvPr>
            <p:cNvSpPr/>
            <p:nvPr/>
          </p:nvSpPr>
          <p:spPr>
            <a:xfrm rot="5400000">
              <a:off x="-83191" y="115348"/>
              <a:ext cx="554617" cy="388232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Seta: Divisa 4">
              <a:extLst>
                <a:ext uri="{FF2B5EF4-FFF2-40B4-BE49-F238E27FC236}">
                  <a16:creationId xmlns:a16="http://schemas.microsoft.com/office/drawing/2014/main" id="{710D109E-39AA-F31D-0E05-6278BDFA629F}"/>
                </a:ext>
              </a:extLst>
            </p:cNvPr>
            <p:cNvSpPr txBox="1"/>
            <p:nvPr/>
          </p:nvSpPr>
          <p:spPr>
            <a:xfrm>
              <a:off x="1" y="226033"/>
              <a:ext cx="388232" cy="166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347" name="Agrupar 22">
            <a:extLst>
              <a:ext uri="{FF2B5EF4-FFF2-40B4-BE49-F238E27FC236}">
                <a16:creationId xmlns:a16="http://schemas.microsoft.com/office/drawing/2014/main" id="{B95EA741-55AB-7C16-C6BF-99FB32A908F9}"/>
              </a:ext>
            </a:extLst>
          </p:cNvPr>
          <p:cNvGrpSpPr>
            <a:grpSpLocks/>
          </p:cNvGrpSpPr>
          <p:nvPr/>
        </p:nvGrpSpPr>
        <p:grpSpPr bwMode="auto">
          <a:xfrm>
            <a:off x="339419" y="1732201"/>
            <a:ext cx="388937" cy="554037"/>
            <a:chOff x="1" y="531768"/>
            <a:chExt cx="388232" cy="554617"/>
          </a:xfrm>
        </p:grpSpPr>
        <p:sp>
          <p:nvSpPr>
            <p:cNvPr id="24" name="Seta: Divisa 23">
              <a:extLst>
                <a:ext uri="{FF2B5EF4-FFF2-40B4-BE49-F238E27FC236}">
                  <a16:creationId xmlns:a16="http://schemas.microsoft.com/office/drawing/2014/main" id="{AC98F53D-C866-054B-D92E-D49952C197F8}"/>
                </a:ext>
              </a:extLst>
            </p:cNvPr>
            <p:cNvSpPr/>
            <p:nvPr/>
          </p:nvSpPr>
          <p:spPr>
            <a:xfrm rot="5400000">
              <a:off x="-83191" y="614961"/>
              <a:ext cx="554617" cy="388232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Seta: Divisa 4">
              <a:extLst>
                <a:ext uri="{FF2B5EF4-FFF2-40B4-BE49-F238E27FC236}">
                  <a16:creationId xmlns:a16="http://schemas.microsoft.com/office/drawing/2014/main" id="{C2A37A24-B740-0FAF-00CB-0DDAAB0D7C28}"/>
                </a:ext>
              </a:extLst>
            </p:cNvPr>
            <p:cNvSpPr txBox="1"/>
            <p:nvPr/>
          </p:nvSpPr>
          <p:spPr>
            <a:xfrm>
              <a:off x="1" y="725646"/>
              <a:ext cx="388232" cy="16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000" dirty="0"/>
            </a:p>
          </p:txBody>
        </p:sp>
      </p:grpSp>
      <p:grpSp>
        <p:nvGrpSpPr>
          <p:cNvPr id="14348" name="Agrupar 25">
            <a:extLst>
              <a:ext uri="{FF2B5EF4-FFF2-40B4-BE49-F238E27FC236}">
                <a16:creationId xmlns:a16="http://schemas.microsoft.com/office/drawing/2014/main" id="{3647C43A-2171-FF4D-206A-6847AD21E61E}"/>
              </a:ext>
            </a:extLst>
          </p:cNvPr>
          <p:cNvGrpSpPr>
            <a:grpSpLocks/>
          </p:cNvGrpSpPr>
          <p:nvPr/>
        </p:nvGrpSpPr>
        <p:grpSpPr bwMode="auto">
          <a:xfrm>
            <a:off x="339418" y="2202100"/>
            <a:ext cx="388937" cy="555625"/>
            <a:chOff x="1" y="1031380"/>
            <a:chExt cx="388232" cy="554617"/>
          </a:xfrm>
        </p:grpSpPr>
        <p:sp>
          <p:nvSpPr>
            <p:cNvPr id="27" name="Seta: Divisa 26">
              <a:extLst>
                <a:ext uri="{FF2B5EF4-FFF2-40B4-BE49-F238E27FC236}">
                  <a16:creationId xmlns:a16="http://schemas.microsoft.com/office/drawing/2014/main" id="{E40938B9-8321-45FF-8040-E426526B4430}"/>
                </a:ext>
              </a:extLst>
            </p:cNvPr>
            <p:cNvSpPr/>
            <p:nvPr/>
          </p:nvSpPr>
          <p:spPr>
            <a:xfrm rot="5400000">
              <a:off x="-83191" y="1114572"/>
              <a:ext cx="554617" cy="388232"/>
            </a:xfrm>
            <a:prstGeom prst="chevron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Seta: Divisa 4">
              <a:extLst>
                <a:ext uri="{FF2B5EF4-FFF2-40B4-BE49-F238E27FC236}">
                  <a16:creationId xmlns:a16="http://schemas.microsoft.com/office/drawing/2014/main" id="{44019D36-01BD-16C4-00EA-3A3BEDADD016}"/>
                </a:ext>
              </a:extLst>
            </p:cNvPr>
            <p:cNvSpPr txBox="1"/>
            <p:nvPr/>
          </p:nvSpPr>
          <p:spPr>
            <a:xfrm>
              <a:off x="1" y="1226289"/>
              <a:ext cx="388232" cy="16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349" name="Agrupar 28">
            <a:extLst>
              <a:ext uri="{FF2B5EF4-FFF2-40B4-BE49-F238E27FC236}">
                <a16:creationId xmlns:a16="http://schemas.microsoft.com/office/drawing/2014/main" id="{742BAAF6-86CB-A82A-8150-F791DAD815C7}"/>
              </a:ext>
            </a:extLst>
          </p:cNvPr>
          <p:cNvGrpSpPr>
            <a:grpSpLocks/>
          </p:cNvGrpSpPr>
          <p:nvPr/>
        </p:nvGrpSpPr>
        <p:grpSpPr bwMode="auto">
          <a:xfrm>
            <a:off x="748485" y="1342389"/>
            <a:ext cx="7760587" cy="419439"/>
            <a:chOff x="214708" y="-2498922"/>
            <a:chExt cx="8291683" cy="365309"/>
          </a:xfrm>
        </p:grpSpPr>
        <p:sp>
          <p:nvSpPr>
            <p:cNvPr id="30" name="Retângulo: Cantos Superiores Arredondados 29">
              <a:extLst>
                <a:ext uri="{FF2B5EF4-FFF2-40B4-BE49-F238E27FC236}">
                  <a16:creationId xmlns:a16="http://schemas.microsoft.com/office/drawing/2014/main" id="{DE88F325-FE11-3FBE-26D3-62ADDC6226F0}"/>
                </a:ext>
              </a:extLst>
            </p:cNvPr>
            <p:cNvSpPr/>
            <p:nvPr/>
          </p:nvSpPr>
          <p:spPr>
            <a:xfrm rot="5400000">
              <a:off x="4180436" y="-6459567"/>
              <a:ext cx="360227" cy="8291682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Retângulo: Cantos Superiores Arredondados 4">
              <a:extLst>
                <a:ext uri="{FF2B5EF4-FFF2-40B4-BE49-F238E27FC236}">
                  <a16:creationId xmlns:a16="http://schemas.microsoft.com/office/drawing/2014/main" id="{AD7EB9D6-CCB1-0B68-18FE-1BCDADDA91A1}"/>
                </a:ext>
              </a:extLst>
            </p:cNvPr>
            <p:cNvSpPr txBox="1"/>
            <p:nvPr/>
          </p:nvSpPr>
          <p:spPr>
            <a:xfrm>
              <a:off x="214708" y="-2498922"/>
              <a:ext cx="6690557" cy="354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3335" rIns="13335" bIns="13335" spcCol="1270" anchor="ctr"/>
            <a:lstStyle/>
            <a:p>
              <a:pPr marL="228600" lvl="1" indent="-228600" algn="just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pt-BR" altLang="pt-BR" b="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Seleção a partir de processos mapeados;</a:t>
              </a:r>
              <a:endParaRPr lang="pt-BR" dirty="0"/>
            </a:p>
          </p:txBody>
        </p:sp>
      </p:grpSp>
      <p:grpSp>
        <p:nvGrpSpPr>
          <p:cNvPr id="14350" name="Agrupar 15359">
            <a:extLst>
              <a:ext uri="{FF2B5EF4-FFF2-40B4-BE49-F238E27FC236}">
                <a16:creationId xmlns:a16="http://schemas.microsoft.com/office/drawing/2014/main" id="{A50E3DDC-6D91-5325-1BC6-B9C9D63370DB}"/>
              </a:ext>
            </a:extLst>
          </p:cNvPr>
          <p:cNvGrpSpPr>
            <a:grpSpLocks/>
          </p:cNvGrpSpPr>
          <p:nvPr/>
        </p:nvGrpSpPr>
        <p:grpSpPr bwMode="auto">
          <a:xfrm>
            <a:off x="732115" y="1786130"/>
            <a:ext cx="7777163" cy="422273"/>
            <a:chOff x="774402" y="1739047"/>
            <a:chExt cx="6881091" cy="421693"/>
          </a:xfrm>
        </p:grpSpPr>
        <p:sp>
          <p:nvSpPr>
            <p:cNvPr id="15361" name="Retângulo: Cantos Superiores Arredondados 15360">
              <a:extLst>
                <a:ext uri="{FF2B5EF4-FFF2-40B4-BE49-F238E27FC236}">
                  <a16:creationId xmlns:a16="http://schemas.microsoft.com/office/drawing/2014/main" id="{F2F92729-9CC0-3632-83D6-69DBE541195F}"/>
                </a:ext>
              </a:extLst>
            </p:cNvPr>
            <p:cNvSpPr/>
            <p:nvPr/>
          </p:nvSpPr>
          <p:spPr>
            <a:xfrm rot="5400000">
              <a:off x="4040284" y="-1516295"/>
              <a:ext cx="359867" cy="6870551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62" name="Retângulo: Cantos Superiores Arredondados 4">
              <a:extLst>
                <a:ext uri="{FF2B5EF4-FFF2-40B4-BE49-F238E27FC236}">
                  <a16:creationId xmlns:a16="http://schemas.microsoft.com/office/drawing/2014/main" id="{522AFAF0-D11F-2FD6-46B5-6F8AC413FF91}"/>
                </a:ext>
              </a:extLst>
            </p:cNvPr>
            <p:cNvSpPr txBox="1"/>
            <p:nvPr/>
          </p:nvSpPr>
          <p:spPr>
            <a:xfrm>
              <a:off x="774402" y="1800873"/>
              <a:ext cx="6798426" cy="359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3335" rIns="13335" bIns="13335" spcCol="1270" anchor="ctr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pt-BR" altLang="pt-BR" b="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Gestão de riscos em conjunto com a área responsável pelo processo;</a:t>
              </a:r>
              <a:endParaRPr lang="pt-BR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351" name="Agrupar 15367">
            <a:extLst>
              <a:ext uri="{FF2B5EF4-FFF2-40B4-BE49-F238E27FC236}">
                <a16:creationId xmlns:a16="http://schemas.microsoft.com/office/drawing/2014/main" id="{04CBDBFF-CB38-F5A7-959E-24ABBB25C2EE}"/>
              </a:ext>
            </a:extLst>
          </p:cNvPr>
          <p:cNvGrpSpPr>
            <a:grpSpLocks/>
          </p:cNvGrpSpPr>
          <p:nvPr/>
        </p:nvGrpSpPr>
        <p:grpSpPr bwMode="auto">
          <a:xfrm>
            <a:off x="732116" y="2196863"/>
            <a:ext cx="7776956" cy="413602"/>
            <a:chOff x="388232" y="1008865"/>
            <a:chExt cx="8292093" cy="360501"/>
          </a:xfrm>
        </p:grpSpPr>
        <p:sp>
          <p:nvSpPr>
            <p:cNvPr id="15369" name="Retângulo: Cantos Superiores Arredondados 15368">
              <a:extLst>
                <a:ext uri="{FF2B5EF4-FFF2-40B4-BE49-F238E27FC236}">
                  <a16:creationId xmlns:a16="http://schemas.microsoft.com/office/drawing/2014/main" id="{05A812EC-8144-B6B7-CC32-67852648A4CE}"/>
                </a:ext>
              </a:extLst>
            </p:cNvPr>
            <p:cNvSpPr/>
            <p:nvPr/>
          </p:nvSpPr>
          <p:spPr>
            <a:xfrm rot="5400000">
              <a:off x="4354027" y="-2956930"/>
              <a:ext cx="360501" cy="8292093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70" name="Retângulo: Cantos Superiores Arredondados 4">
              <a:extLst>
                <a:ext uri="{FF2B5EF4-FFF2-40B4-BE49-F238E27FC236}">
                  <a16:creationId xmlns:a16="http://schemas.microsoft.com/office/drawing/2014/main" id="{49C97BEF-E2B6-7B2C-7CF4-A1979E5820D7}"/>
                </a:ext>
              </a:extLst>
            </p:cNvPr>
            <p:cNvSpPr txBox="1"/>
            <p:nvPr/>
          </p:nvSpPr>
          <p:spPr>
            <a:xfrm>
              <a:off x="388232" y="1026335"/>
              <a:ext cx="8274004" cy="325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3335" rIns="13335" bIns="13335" spcCol="1270" anchor="ctr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pt-BR" altLang="pt-BR" b="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Monitoramento contínuo pela área responsável pelo processo;</a:t>
              </a:r>
              <a:endParaRPr lang="pt-BR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76C560-B897-53ED-9BF7-5D8468A69A1D}"/>
              </a:ext>
            </a:extLst>
          </p:cNvPr>
          <p:cNvSpPr txBox="1"/>
          <p:nvPr/>
        </p:nvSpPr>
        <p:spPr>
          <a:xfrm>
            <a:off x="423863" y="766764"/>
            <a:ext cx="713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Gestão de Riscos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9E72FA7-E2D4-F502-11F3-F83D671543B2}"/>
              </a:ext>
            </a:extLst>
          </p:cNvPr>
          <p:cNvGrpSpPr/>
          <p:nvPr/>
        </p:nvGrpSpPr>
        <p:grpSpPr>
          <a:xfrm>
            <a:off x="354157" y="2647609"/>
            <a:ext cx="388232" cy="554617"/>
            <a:chOff x="1" y="1530993"/>
            <a:chExt cx="388232" cy="554617"/>
          </a:xfrm>
        </p:grpSpPr>
        <p:sp>
          <p:nvSpPr>
            <p:cNvPr id="6" name="Seta: Divisa 5">
              <a:extLst>
                <a:ext uri="{FF2B5EF4-FFF2-40B4-BE49-F238E27FC236}">
                  <a16:creationId xmlns:a16="http://schemas.microsoft.com/office/drawing/2014/main" id="{3EBC2BB4-A784-1D33-428F-0421970CBB88}"/>
                </a:ext>
              </a:extLst>
            </p:cNvPr>
            <p:cNvSpPr/>
            <p:nvPr/>
          </p:nvSpPr>
          <p:spPr>
            <a:xfrm rot="5400000">
              <a:off x="-83192" y="1614186"/>
              <a:ext cx="554617" cy="388232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Seta: Divisa 4">
              <a:extLst>
                <a:ext uri="{FF2B5EF4-FFF2-40B4-BE49-F238E27FC236}">
                  <a16:creationId xmlns:a16="http://schemas.microsoft.com/office/drawing/2014/main" id="{17D27322-86BF-213A-324C-29FB8A16C52C}"/>
                </a:ext>
              </a:extLst>
            </p:cNvPr>
            <p:cNvSpPr txBox="1"/>
            <p:nvPr/>
          </p:nvSpPr>
          <p:spPr>
            <a:xfrm>
              <a:off x="1" y="1725109"/>
              <a:ext cx="388232" cy="166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0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75D0686-E4A3-1F09-2C83-E12140935359}"/>
              </a:ext>
            </a:extLst>
          </p:cNvPr>
          <p:cNvGrpSpPr/>
          <p:nvPr/>
        </p:nvGrpSpPr>
        <p:grpSpPr>
          <a:xfrm>
            <a:off x="724178" y="2673407"/>
            <a:ext cx="7784894" cy="389117"/>
            <a:chOff x="388232" y="1530994"/>
            <a:chExt cx="8292093" cy="360501"/>
          </a:xfrm>
        </p:grpSpPr>
        <p:sp>
          <p:nvSpPr>
            <p:cNvPr id="10" name="Retângulo: Cantos Superiores Arredondados 9">
              <a:extLst>
                <a:ext uri="{FF2B5EF4-FFF2-40B4-BE49-F238E27FC236}">
                  <a16:creationId xmlns:a16="http://schemas.microsoft.com/office/drawing/2014/main" id="{25532BA2-E73C-69A2-3D89-91C70829B5BB}"/>
                </a:ext>
              </a:extLst>
            </p:cNvPr>
            <p:cNvSpPr/>
            <p:nvPr/>
          </p:nvSpPr>
          <p:spPr>
            <a:xfrm rot="5400000">
              <a:off x="4354028" y="-2434802"/>
              <a:ext cx="360501" cy="8292093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Superiores Arredondados 4">
              <a:extLst>
                <a:ext uri="{FF2B5EF4-FFF2-40B4-BE49-F238E27FC236}">
                  <a16:creationId xmlns:a16="http://schemas.microsoft.com/office/drawing/2014/main" id="{D11A777A-A9DB-26C1-3F3D-69F6CB0EBA60}"/>
                </a:ext>
              </a:extLst>
            </p:cNvPr>
            <p:cNvSpPr txBox="1"/>
            <p:nvPr/>
          </p:nvSpPr>
          <p:spPr>
            <a:xfrm>
              <a:off x="388232" y="1548592"/>
              <a:ext cx="8274495" cy="325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3335" rIns="13335" bIns="13335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altLang="pt-BR" sz="2100" b="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Monitoramento feito pela ASCOU</a:t>
              </a:r>
              <a:r>
                <a:rPr lang="pt-BR" altLang="pt-BR" sz="2100" b="0" kern="120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;</a:t>
              </a:r>
              <a:endParaRPr lang="pt-BR" sz="21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Imagem 8">
            <a:extLst>
              <a:ext uri="{FF2B5EF4-FFF2-40B4-BE49-F238E27FC236}">
                <a16:creationId xmlns:a16="http://schemas.microsoft.com/office/drawing/2014/main" id="{22354468-016A-6E29-41B6-66E59B210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33" y="3309263"/>
            <a:ext cx="62658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6D4E1A-86DC-E692-15DA-4EEB10775A9A}"/>
              </a:ext>
            </a:extLst>
          </p:cNvPr>
          <p:cNvSpPr txBox="1"/>
          <p:nvPr/>
        </p:nvSpPr>
        <p:spPr>
          <a:xfrm>
            <a:off x="971600" y="5534283"/>
            <a:ext cx="72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356F9B"/>
                </a:solidFill>
                <a:latin typeface="TimesNewRomanPSMT"/>
              </a:rPr>
              <a:t>Portaria nº 05/2021 </a:t>
            </a:r>
            <a:r>
              <a:rPr lang="pt-BR" sz="2000" b="0" i="0" u="none" strike="noStrike" baseline="0" dirty="0">
                <a:solidFill>
                  <a:srgbClr val="356F9B"/>
                </a:solidFill>
                <a:latin typeface="TimesNewRomanPSMT"/>
              </a:rPr>
              <a:t> – </a:t>
            </a:r>
            <a:r>
              <a:rPr lang="pt-BR" sz="2000" dirty="0">
                <a:solidFill>
                  <a:srgbClr val="356F9B"/>
                </a:solidFill>
                <a:latin typeface="TimesNewRomanPSMT"/>
              </a:rPr>
              <a:t> Metodologia de Gestão de Riscos </a:t>
            </a:r>
          </a:p>
        </p:txBody>
      </p:sp>
    </p:spTree>
    <p:extLst>
      <p:ext uri="{BB962C8B-B14F-4D97-AF65-F5344CB8AC3E}">
        <p14:creationId xmlns:p14="http://schemas.microsoft.com/office/powerpoint/2010/main" val="333562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>
            <a:extLst>
              <a:ext uri="{FF2B5EF4-FFF2-40B4-BE49-F238E27FC236}">
                <a16:creationId xmlns:a16="http://schemas.microsoft.com/office/drawing/2014/main" id="{B67CFC5A-B6F8-27D1-5CB3-2C1131A09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4339" name="Picture 4" descr="Controladoria e Ouvidoria Geral do Estado H">
            <a:extLst>
              <a:ext uri="{FF2B5EF4-FFF2-40B4-BE49-F238E27FC236}">
                <a16:creationId xmlns:a16="http://schemas.microsoft.com/office/drawing/2014/main" id="{6D3E355E-4C0D-10EB-366C-E3158E55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839A72-84A4-2188-CE20-738BB5AC6877}"/>
              </a:ext>
            </a:extLst>
          </p:cNvPr>
          <p:cNvSpPr txBox="1"/>
          <p:nvPr/>
        </p:nvSpPr>
        <p:spPr>
          <a:xfrm>
            <a:off x="390418" y="164387"/>
            <a:ext cx="6845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Plano de atividades – ASCOU CGE</a:t>
            </a:r>
          </a:p>
        </p:txBody>
      </p:sp>
      <p:pic>
        <p:nvPicPr>
          <p:cNvPr id="14341" name="Imagem 3">
            <a:extLst>
              <a:ext uri="{FF2B5EF4-FFF2-40B4-BE49-F238E27FC236}">
                <a16:creationId xmlns:a16="http://schemas.microsoft.com/office/drawing/2014/main" id="{E035FDAE-BFB2-C3D4-DF23-7A8CD639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09568ED-809A-FAF3-8AA8-B9C64C6AC22E}"/>
              </a:ext>
            </a:extLst>
          </p:cNvPr>
          <p:cNvCxnSpPr>
            <a:cxnSpLocks/>
          </p:cNvCxnSpPr>
          <p:nvPr/>
        </p:nvCxnSpPr>
        <p:spPr>
          <a:xfrm>
            <a:off x="323305" y="2564904"/>
            <a:ext cx="7777163" cy="0"/>
          </a:xfrm>
          <a:prstGeom prst="line">
            <a:avLst/>
          </a:prstGeom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346" name="Agrupar 19">
            <a:extLst>
              <a:ext uri="{FF2B5EF4-FFF2-40B4-BE49-F238E27FC236}">
                <a16:creationId xmlns:a16="http://schemas.microsoft.com/office/drawing/2014/main" id="{0A3C59CE-1A75-1EB2-DCC2-22A0224F3CEF}"/>
              </a:ext>
            </a:extLst>
          </p:cNvPr>
          <p:cNvGrpSpPr>
            <a:grpSpLocks/>
          </p:cNvGrpSpPr>
          <p:nvPr/>
        </p:nvGrpSpPr>
        <p:grpSpPr bwMode="auto">
          <a:xfrm>
            <a:off x="323306" y="1430144"/>
            <a:ext cx="388937" cy="554038"/>
            <a:chOff x="1" y="32156"/>
            <a:chExt cx="388232" cy="554617"/>
          </a:xfrm>
        </p:grpSpPr>
        <p:sp>
          <p:nvSpPr>
            <p:cNvPr id="21" name="Seta: Divisa 20">
              <a:extLst>
                <a:ext uri="{FF2B5EF4-FFF2-40B4-BE49-F238E27FC236}">
                  <a16:creationId xmlns:a16="http://schemas.microsoft.com/office/drawing/2014/main" id="{B06E0664-9F6A-BF9E-2578-55A8A907350F}"/>
                </a:ext>
              </a:extLst>
            </p:cNvPr>
            <p:cNvSpPr/>
            <p:nvPr/>
          </p:nvSpPr>
          <p:spPr>
            <a:xfrm rot="5400000">
              <a:off x="-83191" y="115348"/>
              <a:ext cx="554617" cy="388232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Seta: Divisa 4">
              <a:extLst>
                <a:ext uri="{FF2B5EF4-FFF2-40B4-BE49-F238E27FC236}">
                  <a16:creationId xmlns:a16="http://schemas.microsoft.com/office/drawing/2014/main" id="{710D109E-39AA-F31D-0E05-6278BDFA629F}"/>
                </a:ext>
              </a:extLst>
            </p:cNvPr>
            <p:cNvSpPr txBox="1"/>
            <p:nvPr/>
          </p:nvSpPr>
          <p:spPr>
            <a:xfrm>
              <a:off x="1" y="226033"/>
              <a:ext cx="388232" cy="166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347" name="Agrupar 22">
            <a:extLst>
              <a:ext uri="{FF2B5EF4-FFF2-40B4-BE49-F238E27FC236}">
                <a16:creationId xmlns:a16="http://schemas.microsoft.com/office/drawing/2014/main" id="{B95EA741-55AB-7C16-C6BF-99FB32A908F9}"/>
              </a:ext>
            </a:extLst>
          </p:cNvPr>
          <p:cNvGrpSpPr>
            <a:grpSpLocks/>
          </p:cNvGrpSpPr>
          <p:nvPr/>
        </p:nvGrpSpPr>
        <p:grpSpPr bwMode="auto">
          <a:xfrm>
            <a:off x="323305" y="1894676"/>
            <a:ext cx="388937" cy="554037"/>
            <a:chOff x="1" y="531768"/>
            <a:chExt cx="388232" cy="554617"/>
          </a:xfrm>
        </p:grpSpPr>
        <p:sp>
          <p:nvSpPr>
            <p:cNvPr id="24" name="Seta: Divisa 23">
              <a:extLst>
                <a:ext uri="{FF2B5EF4-FFF2-40B4-BE49-F238E27FC236}">
                  <a16:creationId xmlns:a16="http://schemas.microsoft.com/office/drawing/2014/main" id="{AC98F53D-C866-054B-D92E-D49952C197F8}"/>
                </a:ext>
              </a:extLst>
            </p:cNvPr>
            <p:cNvSpPr/>
            <p:nvPr/>
          </p:nvSpPr>
          <p:spPr>
            <a:xfrm rot="5400000">
              <a:off x="-83191" y="614961"/>
              <a:ext cx="554617" cy="388232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Seta: Divisa 4">
              <a:extLst>
                <a:ext uri="{FF2B5EF4-FFF2-40B4-BE49-F238E27FC236}">
                  <a16:creationId xmlns:a16="http://schemas.microsoft.com/office/drawing/2014/main" id="{C2A37A24-B740-0FAF-00CB-0DDAAB0D7C28}"/>
                </a:ext>
              </a:extLst>
            </p:cNvPr>
            <p:cNvSpPr txBox="1"/>
            <p:nvPr/>
          </p:nvSpPr>
          <p:spPr>
            <a:xfrm>
              <a:off x="1" y="725646"/>
              <a:ext cx="388232" cy="16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000" dirty="0"/>
            </a:p>
          </p:txBody>
        </p:sp>
      </p:grpSp>
      <p:grpSp>
        <p:nvGrpSpPr>
          <p:cNvPr id="14349" name="Agrupar 28">
            <a:extLst>
              <a:ext uri="{FF2B5EF4-FFF2-40B4-BE49-F238E27FC236}">
                <a16:creationId xmlns:a16="http://schemas.microsoft.com/office/drawing/2014/main" id="{742BAAF6-86CB-A82A-8150-F791DAD815C7}"/>
              </a:ext>
            </a:extLst>
          </p:cNvPr>
          <p:cNvGrpSpPr>
            <a:grpSpLocks/>
          </p:cNvGrpSpPr>
          <p:nvPr/>
        </p:nvGrpSpPr>
        <p:grpSpPr bwMode="auto">
          <a:xfrm>
            <a:off x="712242" y="1426248"/>
            <a:ext cx="7277100" cy="445511"/>
            <a:chOff x="244726" y="210104"/>
            <a:chExt cx="8366146" cy="368161"/>
          </a:xfrm>
        </p:grpSpPr>
        <p:sp>
          <p:nvSpPr>
            <p:cNvPr id="30" name="Retângulo: Cantos Superiores Arredondados 29">
              <a:extLst>
                <a:ext uri="{FF2B5EF4-FFF2-40B4-BE49-F238E27FC236}">
                  <a16:creationId xmlns:a16="http://schemas.microsoft.com/office/drawing/2014/main" id="{DE88F325-FE11-3FBE-26D3-62ADDC6226F0}"/>
                </a:ext>
              </a:extLst>
            </p:cNvPr>
            <p:cNvSpPr/>
            <p:nvPr/>
          </p:nvSpPr>
          <p:spPr>
            <a:xfrm rot="5400000">
              <a:off x="4284917" y="-3755623"/>
              <a:ext cx="360227" cy="8291682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Retângulo: Cantos Superiores Arredondados 4">
              <a:extLst>
                <a:ext uri="{FF2B5EF4-FFF2-40B4-BE49-F238E27FC236}">
                  <a16:creationId xmlns:a16="http://schemas.microsoft.com/office/drawing/2014/main" id="{AD7EB9D6-CCB1-0B68-18FE-1BCDADDA91A1}"/>
                </a:ext>
              </a:extLst>
            </p:cNvPr>
            <p:cNvSpPr txBox="1"/>
            <p:nvPr/>
          </p:nvSpPr>
          <p:spPr>
            <a:xfrm>
              <a:off x="244726" y="210104"/>
              <a:ext cx="6763460" cy="36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3335" rIns="13335" bIns="13335" spcCol="1270" anchor="ctr"/>
            <a:lstStyle/>
            <a:p>
              <a:pPr marL="228600" lvl="1" indent="-228600" algn="just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pt-BR" altLang="pt-BR" b="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Formalização de instrumentos e aditivos contratuais;</a:t>
              </a:r>
              <a:endParaRPr lang="pt-BR" dirty="0"/>
            </a:p>
          </p:txBody>
        </p:sp>
      </p:grpSp>
      <p:grpSp>
        <p:nvGrpSpPr>
          <p:cNvPr id="14350" name="Agrupar 15359">
            <a:extLst>
              <a:ext uri="{FF2B5EF4-FFF2-40B4-BE49-F238E27FC236}">
                <a16:creationId xmlns:a16="http://schemas.microsoft.com/office/drawing/2014/main" id="{A50E3DDC-6D91-5325-1BC6-B9C9D63370DB}"/>
              </a:ext>
            </a:extLst>
          </p:cNvPr>
          <p:cNvGrpSpPr>
            <a:grpSpLocks/>
          </p:cNvGrpSpPr>
          <p:nvPr/>
        </p:nvGrpSpPr>
        <p:grpSpPr bwMode="auto">
          <a:xfrm>
            <a:off x="738620" y="1896968"/>
            <a:ext cx="8367713" cy="419194"/>
            <a:chOff x="774402" y="1739047"/>
            <a:chExt cx="7936594" cy="386818"/>
          </a:xfrm>
        </p:grpSpPr>
        <p:sp>
          <p:nvSpPr>
            <p:cNvPr id="15361" name="Retângulo: Cantos Superiores Arredondados 15360">
              <a:extLst>
                <a:ext uri="{FF2B5EF4-FFF2-40B4-BE49-F238E27FC236}">
                  <a16:creationId xmlns:a16="http://schemas.microsoft.com/office/drawing/2014/main" id="{F2F92729-9CC0-3632-83D6-69DBE541195F}"/>
                </a:ext>
              </a:extLst>
            </p:cNvPr>
            <p:cNvSpPr/>
            <p:nvPr/>
          </p:nvSpPr>
          <p:spPr>
            <a:xfrm rot="5400000">
              <a:off x="4040284" y="-1516295"/>
              <a:ext cx="359867" cy="6870551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62" name="Retângulo: Cantos Superiores Arredondados 4">
              <a:extLst>
                <a:ext uri="{FF2B5EF4-FFF2-40B4-BE49-F238E27FC236}">
                  <a16:creationId xmlns:a16="http://schemas.microsoft.com/office/drawing/2014/main" id="{522AFAF0-D11F-2FD6-46B5-6F8AC413FF91}"/>
                </a:ext>
              </a:extLst>
            </p:cNvPr>
            <p:cNvSpPr txBox="1"/>
            <p:nvPr/>
          </p:nvSpPr>
          <p:spPr>
            <a:xfrm>
              <a:off x="774402" y="1800874"/>
              <a:ext cx="7936594" cy="324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3335" rIns="13335" bIns="13335" spcCol="1270" anchor="ctr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pt-BR" altLang="pt-BR" b="0" dirty="0">
                  <a:solidFill>
                    <a:schemeClr val="accent5">
                      <a:lumMod val="50000"/>
                    </a:schemeClr>
                  </a:solidFill>
                  <a:latin typeface="Soleto Black"/>
                  <a:cs typeface="Arial"/>
                </a:rPr>
                <a:t>Execução da despesa pública;</a:t>
              </a:r>
              <a:endParaRPr lang="pt-BR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0B049C-AF6D-D330-4771-F19F6C60CC20}"/>
              </a:ext>
            </a:extLst>
          </p:cNvPr>
          <p:cNvSpPr txBox="1"/>
          <p:nvPr/>
        </p:nvSpPr>
        <p:spPr>
          <a:xfrm>
            <a:off x="1442288" y="776198"/>
            <a:ext cx="4592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Microsoft YaHei" panose="020B0503020204020204" pitchFamily="34" charset="-122"/>
              </a:rPr>
              <a:t>Aplicação de Checklists </a:t>
            </a:r>
            <a:endParaRPr lang="pt-BR" sz="2400" dirty="0"/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194DBB0-0845-1ADA-08CB-4F4DB4CD6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506249"/>
              </p:ext>
            </p:extLst>
          </p:nvPr>
        </p:nvGraphicFramePr>
        <p:xfrm>
          <a:off x="339047" y="2835760"/>
          <a:ext cx="8520791" cy="342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">
            <a:extLst>
              <a:ext uri="{FF2B5EF4-FFF2-40B4-BE49-F238E27FC236}">
                <a16:creationId xmlns:a16="http://schemas.microsoft.com/office/drawing/2014/main" id="{21B8177C-1D2B-82D0-AF37-FBC33E74B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5363" name="Picture 4" descr="Controladoria e Ouvidoria Geral do Estado H">
            <a:extLst>
              <a:ext uri="{FF2B5EF4-FFF2-40B4-BE49-F238E27FC236}">
                <a16:creationId xmlns:a16="http://schemas.microsoft.com/office/drawing/2014/main" id="{B96E13BA-CEFB-161F-C69B-85B63D42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1BDFE4-9D7D-F9F7-9FE7-AEB595ACA4CE}"/>
              </a:ext>
            </a:extLst>
          </p:cNvPr>
          <p:cNvSpPr txBox="1"/>
          <p:nvPr/>
        </p:nvSpPr>
        <p:spPr>
          <a:xfrm>
            <a:off x="369870" y="154112"/>
            <a:ext cx="6865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Plano de atividades – ASCOU CGE</a:t>
            </a:r>
          </a:p>
        </p:txBody>
      </p:sp>
      <p:pic>
        <p:nvPicPr>
          <p:cNvPr id="15365" name="Imagem 3">
            <a:extLst>
              <a:ext uri="{FF2B5EF4-FFF2-40B4-BE49-F238E27FC236}">
                <a16:creationId xmlns:a16="http://schemas.microsoft.com/office/drawing/2014/main" id="{833FB369-D54C-76AE-0294-02F8C734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A23223F-9C49-7C95-00F3-F845E0EE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2006026"/>
            <a:ext cx="8820472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D439B-6A93-40D3-2E7C-8A122D1EDF34}"/>
              </a:ext>
            </a:extLst>
          </p:cNvPr>
          <p:cNvSpPr txBox="1"/>
          <p:nvPr/>
        </p:nvSpPr>
        <p:spPr>
          <a:xfrm>
            <a:off x="575556" y="15849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rgbClr val="356F9B"/>
                </a:solidFill>
              </a:rPr>
              <a:t>Grupo de Trabalho para monitorar as Prestações de Contas Anuais GT-PCA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51D472-2A26-6584-C895-B84B023B89DF}"/>
              </a:ext>
            </a:extLst>
          </p:cNvPr>
          <p:cNvSpPr txBox="1"/>
          <p:nvPr/>
        </p:nvSpPr>
        <p:spPr>
          <a:xfrm>
            <a:off x="575556" y="788676"/>
            <a:ext cx="68659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  <a:latin typeface="Soleto Black"/>
              </a:rPr>
              <a:t>Apoio na elaboração da Prestação de Contas Anual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>
            <a:extLst>
              <a:ext uri="{FF2B5EF4-FFF2-40B4-BE49-F238E27FC236}">
                <a16:creationId xmlns:a16="http://schemas.microsoft.com/office/drawing/2014/main" id="{8FE37C14-8D97-F393-9655-005D51CBF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6387" name="Picture 4" descr="Controladoria e Ouvidoria Geral do Estado H">
            <a:extLst>
              <a:ext uri="{FF2B5EF4-FFF2-40B4-BE49-F238E27FC236}">
                <a16:creationId xmlns:a16="http://schemas.microsoft.com/office/drawing/2014/main" id="{1451AA09-8626-308E-947F-F7D2E50A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0AC314-95D3-C0C7-F405-1262058DBD95}"/>
              </a:ext>
            </a:extLst>
          </p:cNvPr>
          <p:cNvSpPr txBox="1"/>
          <p:nvPr/>
        </p:nvSpPr>
        <p:spPr>
          <a:xfrm>
            <a:off x="395288" y="185738"/>
            <a:ext cx="67691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Programa de Integridade - CGE</a:t>
            </a:r>
          </a:p>
          <a:p>
            <a:pPr>
              <a:defRPr/>
            </a:pP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89" name="Imagem 1">
            <a:extLst>
              <a:ext uri="{FF2B5EF4-FFF2-40B4-BE49-F238E27FC236}">
                <a16:creationId xmlns:a16="http://schemas.microsoft.com/office/drawing/2014/main" id="{0FC98A23-9400-85B7-4765-25ACCAC8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m 5" descr="Interface gráfica do usuário, Texto, Aplicativo">
            <a:extLst>
              <a:ext uri="{FF2B5EF4-FFF2-40B4-BE49-F238E27FC236}">
                <a16:creationId xmlns:a16="http://schemas.microsoft.com/office/drawing/2014/main" id="{A192AF0B-C0A7-15FB-54FA-F25B03C55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35013"/>
            <a:ext cx="48244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9612D96-1F50-2177-1CBA-CA9E6AF86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22550"/>
            <a:ext cx="604837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>
            <a:extLst>
              <a:ext uri="{FF2B5EF4-FFF2-40B4-BE49-F238E27FC236}">
                <a16:creationId xmlns:a16="http://schemas.microsoft.com/office/drawing/2014/main" id="{A6CE5261-3B62-6225-EEE3-63665F801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7411" name="Picture 4" descr="Controladoria e Ouvidoria Geral do Estado H">
            <a:extLst>
              <a:ext uri="{FF2B5EF4-FFF2-40B4-BE49-F238E27FC236}">
                <a16:creationId xmlns:a16="http://schemas.microsoft.com/office/drawing/2014/main" id="{53A00C83-3C0E-3CBF-79C1-27120569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ixaDeTexto 2">
            <a:extLst>
              <a:ext uri="{FF2B5EF4-FFF2-40B4-BE49-F238E27FC236}">
                <a16:creationId xmlns:a16="http://schemas.microsoft.com/office/drawing/2014/main" id="{A3B0200E-D603-801E-6C5C-51CCD7F8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697413"/>
            <a:ext cx="712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215968"/>
                </a:solidFill>
                <a:latin typeface="Arial" panose="020B0604020202020204" pitchFamily="34" charset="0"/>
              </a:rPr>
              <a:t>Origem das recomendações: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CC2ABF8-3362-5013-5B66-EB062D50DD76}"/>
              </a:ext>
            </a:extLst>
          </p:cNvPr>
          <p:cNvGraphicFramePr/>
          <p:nvPr/>
        </p:nvGraphicFramePr>
        <p:xfrm>
          <a:off x="-171458" y="5147988"/>
          <a:ext cx="8065536" cy="128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4" name="Imagem 1">
            <a:extLst>
              <a:ext uri="{FF2B5EF4-FFF2-40B4-BE49-F238E27FC236}">
                <a16:creationId xmlns:a16="http://schemas.microsoft.com/office/drawing/2014/main" id="{BFA99E0A-E8FE-7105-83A6-9ADA9E11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16E71E-B30C-3FDC-5334-E363476D4125}"/>
              </a:ext>
            </a:extLst>
          </p:cNvPr>
          <p:cNvSpPr txBox="1"/>
          <p:nvPr/>
        </p:nvSpPr>
        <p:spPr>
          <a:xfrm>
            <a:off x="339725" y="328613"/>
            <a:ext cx="6969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Monitoramento das recomendações no módulos CIS – AVIA</a:t>
            </a:r>
          </a:p>
          <a:p>
            <a:pPr>
              <a:defRPr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6" name="Imagem 7" descr="Interface gráfica do usuário, Aplicativo">
            <a:extLst>
              <a:ext uri="{FF2B5EF4-FFF2-40B4-BE49-F238E27FC236}">
                <a16:creationId xmlns:a16="http://schemas.microsoft.com/office/drawing/2014/main" id="{85D5B6C0-0446-4CA4-5F50-31CC2C6DB5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49363"/>
            <a:ext cx="67691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>
            <a:extLst>
              <a:ext uri="{FF2B5EF4-FFF2-40B4-BE49-F238E27FC236}">
                <a16:creationId xmlns:a16="http://schemas.microsoft.com/office/drawing/2014/main" id="{5AE1D61D-448C-2A1D-9017-13C6E23B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2531" name="Picture 4" descr="Controladoria e Ouvidoria Geral do Estado H">
            <a:extLst>
              <a:ext uri="{FF2B5EF4-FFF2-40B4-BE49-F238E27FC236}">
                <a16:creationId xmlns:a16="http://schemas.microsoft.com/office/drawing/2014/main" id="{5DFC78F3-99B9-3BEE-3900-41DF61B0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C941E30-4D27-D2E5-7143-72EF6977D9C7}"/>
              </a:ext>
            </a:extLst>
          </p:cNvPr>
          <p:cNvSpPr txBox="1"/>
          <p:nvPr/>
        </p:nvSpPr>
        <p:spPr>
          <a:xfrm>
            <a:off x="395288" y="292100"/>
            <a:ext cx="68405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ARTICULAÇÃO ENTRE AS ÁREAS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E936E7-6572-4A8C-5E27-D3E0CCB88E53}"/>
              </a:ext>
            </a:extLst>
          </p:cNvPr>
          <p:cNvSpPr txBox="1"/>
          <p:nvPr/>
        </p:nvSpPr>
        <p:spPr>
          <a:xfrm>
            <a:off x="0" y="3267075"/>
            <a:ext cx="8675688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just">
              <a:spcAft>
                <a:spcPts val="600"/>
              </a:spcAft>
              <a:tabLst>
                <a:tab pos="11113" algn="l"/>
                <a:tab pos="33338" algn="l"/>
                <a:tab pos="914400" algn="l"/>
              </a:tabLst>
              <a:defRPr/>
            </a:pPr>
            <a:endParaRPr lang="pt-BR" altLang="pt-BR" b="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tabLst>
                <a:tab pos="11113" algn="l"/>
                <a:tab pos="33338" algn="l"/>
                <a:tab pos="914400" algn="l"/>
              </a:tabLst>
              <a:defRPr/>
            </a:pPr>
            <a:r>
              <a:rPr lang="pt-BR" altLang="pt-BR" b="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	A articulação entre as áreas é fundamental para a execução do trabalho da Assessoria de Controle Interno e Ouvidoria, sem a qual não seria possível o gerenciamento de riscos, o atendimento às demandas de ouvidoria, o acompanhamento dos controles estabelecidos, o monitoramento da PCA, das ações do Programa de Integridade e etc.</a:t>
            </a:r>
          </a:p>
        </p:txBody>
      </p:sp>
      <p:pic>
        <p:nvPicPr>
          <p:cNvPr id="22534" name="Imagem 1">
            <a:extLst>
              <a:ext uri="{FF2B5EF4-FFF2-40B4-BE49-F238E27FC236}">
                <a16:creationId xmlns:a16="http://schemas.microsoft.com/office/drawing/2014/main" id="{201D5DF9-D24B-E423-DE8F-2E408367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Reunião Ordinária com os professores pesquisadores do neiHD | Núcleo de  Estudos Interdisciplinares em Humanidades Digitais [neiHD]">
            <a:extLst>
              <a:ext uri="{FF2B5EF4-FFF2-40B4-BE49-F238E27FC236}">
                <a16:creationId xmlns:a16="http://schemas.microsoft.com/office/drawing/2014/main" id="{5559D69B-46F0-C5C1-18BF-9EE28842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50888"/>
            <a:ext cx="374491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E6503668-B907-4B4A-5331-166730A6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075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ontroladoria e Ouvidoria Geral do Estado H">
            <a:extLst>
              <a:ext uri="{FF2B5EF4-FFF2-40B4-BE49-F238E27FC236}">
                <a16:creationId xmlns:a16="http://schemas.microsoft.com/office/drawing/2014/main" id="{1F5770B0-889B-F79B-BE66-8EB845C8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15085F5-E2C6-B493-2454-967CB1FCAFF1}"/>
              </a:ext>
            </a:extLst>
          </p:cNvPr>
          <p:cNvSpPr txBox="1"/>
          <p:nvPr/>
        </p:nvSpPr>
        <p:spPr>
          <a:xfrm>
            <a:off x="6300788" y="2425700"/>
            <a:ext cx="18002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600" dirty="0">
                <a:solidFill>
                  <a:schemeClr val="accent5">
                    <a:lumMod val="50000"/>
                  </a:schemeClr>
                </a:solidFill>
              </a:rPr>
              <a:t>Obrigada!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B67BAA-7A24-3A51-2D4B-789146D4D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528768"/>
              </p:ext>
            </p:extLst>
          </p:nvPr>
        </p:nvGraphicFramePr>
        <p:xfrm>
          <a:off x="366519" y="849855"/>
          <a:ext cx="4953388" cy="364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6592</TotalTime>
  <Words>357</Words>
  <Application>Microsoft Office PowerPoint</Application>
  <PresentationFormat>Apresentação na tela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Kanit</vt:lpstr>
      <vt:lpstr>Soleto Black</vt:lpstr>
      <vt:lpstr>TimesNewRomanPSMT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Lariça Loiola Gonçalves Alexandrino</cp:lastModifiedBy>
  <cp:revision>622</cp:revision>
  <dcterms:created xsi:type="dcterms:W3CDTF">2016-05-05T18:29:00Z</dcterms:created>
  <dcterms:modified xsi:type="dcterms:W3CDTF">2023-10-26T02:07:40Z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  <property fmtid="{D5CDD505-2E9C-101B-9397-08002B2CF9AE}" pid="3" name="_activity">
    <vt:lpwstr/>
  </property>
</Properties>
</file>