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77" r:id="rId3"/>
    <p:sldId id="256" r:id="rId4"/>
    <p:sldId id="264" r:id="rId5"/>
    <p:sldId id="271" r:id="rId6"/>
    <p:sldId id="267" r:id="rId7"/>
    <p:sldId id="266" r:id="rId8"/>
    <p:sldId id="276" r:id="rId9"/>
    <p:sldId id="265" r:id="rId10"/>
    <p:sldId id="272" r:id="rId11"/>
    <p:sldId id="275" r:id="rId12"/>
    <p:sldId id="262" r:id="rId13"/>
    <p:sldId id="270" r:id="rId14"/>
    <p:sldId id="273" r:id="rId15"/>
    <p:sldId id="278" r:id="rId16"/>
    <p:sldId id="279" r:id="rId17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45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636948B-473D-406A-BFB7-9FA5B0D1F3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D8CE565-6689-4714-A3E0-6A6DB1AF78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59999D2-B5F8-4C20-900F-0F4A2A3187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CB2E2-694D-4F03-A1FA-2490DDF689E2}" type="datetimeFigureOut">
              <a:rPr lang="pt-BR" smtClean="0"/>
              <a:t>13/11/2024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48CD94D-E4F9-4904-AE2D-A219B321C7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46084BA-FC76-4585-8A5F-B0592845DC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26970-216F-436A-AE01-D27D6E881A6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081748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D73508-9985-4B1E-A05C-524D70A5FF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02E4ED4D-30BE-4BAC-A3B8-D340D8BCA4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374F807-2B6F-4CE0-888F-8F6A8A2540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CB2E2-694D-4F03-A1FA-2490DDF689E2}" type="datetimeFigureOut">
              <a:rPr lang="pt-BR" smtClean="0"/>
              <a:t>13/11/2024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8BDF419-A4C4-495D-9E86-5B1EF5E577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AC2EB4D-6A73-46EB-B76B-4CF502AACD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26970-216F-436A-AE01-D27D6E881A6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818491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C7C2725E-FC57-44E0-AAEC-FAF4F73481C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6E860FF4-C6C7-43A8-AB32-FBA3AA204C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0336248-E32C-4CE7-AD59-565728B061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CB2E2-694D-4F03-A1FA-2490DDF689E2}" type="datetimeFigureOut">
              <a:rPr lang="pt-BR" smtClean="0"/>
              <a:t>13/11/2024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72EC45A-2EEC-4229-977A-BFC30E411A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EE987EC-7B68-41D3-ABED-3DA7BB831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26970-216F-436A-AE01-D27D6E881A6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718240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4D2D662-6E50-4918-9C6C-14DCD4B03E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3004611-2DC5-4826-AD63-2F661C77F9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FAA7816-ACA5-449A-8A0A-DD3C498BA9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CB2E2-694D-4F03-A1FA-2490DDF689E2}" type="datetimeFigureOut">
              <a:rPr lang="pt-BR" smtClean="0"/>
              <a:t>13/11/2024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E80F4BA-0CA8-4E38-99D6-0DD057B76B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799DCD2-1B2D-4F88-A491-96D53AA78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26970-216F-436A-AE01-D27D6E881A6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359120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1DF3B80-23FD-4D49-A0AB-5C6187B86F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3939E241-F33A-433A-98C2-4C34766569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61CF20D-F3AA-4E82-8886-D97E0F165F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CB2E2-694D-4F03-A1FA-2490DDF689E2}" type="datetimeFigureOut">
              <a:rPr lang="pt-BR" smtClean="0"/>
              <a:t>13/11/2024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FE93D9A-D975-44E3-985E-04DE7A214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FDA93C1-174B-444C-B9B8-649F3383F2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26970-216F-436A-AE01-D27D6E881A6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395948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1F6CBFB-A8A5-4811-B5BB-62D2D82773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F1365F7-9DBD-43B4-AE75-11AFC8DB272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22DB2DAD-24D5-40FE-9217-92CF7F1542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DF5294FB-A463-40DD-8CD5-8E62C68242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CB2E2-694D-4F03-A1FA-2490DDF689E2}" type="datetimeFigureOut">
              <a:rPr lang="pt-BR" smtClean="0"/>
              <a:t>13/11/2024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600930EA-BD3B-4C95-8FEB-F880EDF8E7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04978F2F-450A-480E-B079-B33C3257F6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26970-216F-436A-AE01-D27D6E881A6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801371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1B47C62-DC97-4580-92C1-E7BE7FE795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2DFA3B41-6336-442E-BBFC-C8982EDFF9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4B34B821-96FF-4B91-BFE8-EAF2F3AA1A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D24158C4-7445-4361-98E3-1438B921446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CC385C8D-FCE8-4064-8895-DD0CFDE466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C6EB3216-9DD8-4639-804E-724C60B796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CB2E2-694D-4F03-A1FA-2490DDF689E2}" type="datetimeFigureOut">
              <a:rPr lang="pt-BR" smtClean="0"/>
              <a:t>13/11/2024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252E64E3-5884-4DCC-9468-F8F335FCBE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117C9109-D50D-4012-9F73-53445B8064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26970-216F-436A-AE01-D27D6E881A6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383345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EAAB6D8-CA7D-4456-988C-5AB70ADB7E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F6102844-F77C-42A7-8B7F-FC8F070C86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CB2E2-694D-4F03-A1FA-2490DDF689E2}" type="datetimeFigureOut">
              <a:rPr lang="pt-BR" smtClean="0"/>
              <a:t>13/11/2024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D7E05B24-239B-4E4C-9A23-5332E9FA3F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7562DE1F-5067-41C3-AB6C-0C4E3C3E61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26970-216F-436A-AE01-D27D6E881A6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24223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46838177-6E52-446C-9103-58E8710C03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CB2E2-694D-4F03-A1FA-2490DDF689E2}" type="datetimeFigureOut">
              <a:rPr lang="pt-BR" smtClean="0"/>
              <a:t>13/11/2024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1D836D62-A9A1-4ABC-85AF-0E8F910F9D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C27876E4-6D56-4601-924F-016671571B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26970-216F-436A-AE01-D27D6E881A6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162070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3CE2AA2-1CFD-41D9-8716-8413F18B62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56E5393-2431-4F97-A7F7-9408624D36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82F3BC14-4731-4A6F-9EAC-AB62CB8F56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B8BD4244-5B59-49DF-A945-E2BA0D20BF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CB2E2-694D-4F03-A1FA-2490DDF689E2}" type="datetimeFigureOut">
              <a:rPr lang="pt-BR" smtClean="0"/>
              <a:t>13/11/2024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2BDAE01B-F3FB-4B85-9893-46CCA6C93C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7E0D063A-CB7B-4230-A757-35BCEE170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26970-216F-436A-AE01-D27D6E881A6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000337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1E187B0-5D52-4C22-8B8A-F90E72F905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CA82F023-7EE4-4298-AFAE-FD76588D28A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479AE9F2-6184-4D0A-96D9-D046308420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99537AF2-CD30-4BA8-A1D8-3C33C2F103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CB2E2-694D-4F03-A1FA-2490DDF689E2}" type="datetimeFigureOut">
              <a:rPr lang="pt-BR" smtClean="0"/>
              <a:t>13/11/2024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AF75F1B8-301D-4D9F-8F0B-9B110DFB4F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93923887-4C9F-40C6-BF68-6E6E82743E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26970-216F-436A-AE01-D27D6E881A6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961249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96EFF2D4-6597-48CD-ACA2-AE00DEAACA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247BF57D-BC2D-4022-8031-56DD5FA88B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D22959B-A716-42C4-AB3D-85D3FEF2B9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BCB2E2-694D-4F03-A1FA-2490DDF689E2}" type="datetimeFigureOut">
              <a:rPr lang="pt-BR" smtClean="0"/>
              <a:t>13/11/2024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94E62F4-2DC4-4303-942C-A2B39A392D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20F2176-0AE2-4A54-80CC-D32B1454EA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826970-216F-436A-AE01-D27D6E881A6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670644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7DA3C418-758E-4180-A5D0-8655D68045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8C8EF06-5EC3-4883-AFAF-D74FF46550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" y="0"/>
            <a:ext cx="5135971" cy="6871648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B100834A-941E-4E2E-B5B0-E2BBAF6B24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l="19178" r="2" b="2"/>
          <a:stretch/>
        </p:blipFill>
        <p:spPr>
          <a:xfrm>
            <a:off x="5511800" y="10"/>
            <a:ext cx="6680200" cy="6857990"/>
          </a:xfrm>
          <a:custGeom>
            <a:avLst/>
            <a:gdLst/>
            <a:ahLst/>
            <a:cxnLst/>
            <a:rect l="l" t="t" r="r" b="b"/>
            <a:pathLst>
              <a:path w="9276545" h="6871647">
                <a:moveTo>
                  <a:pt x="9276545" y="0"/>
                </a:moveTo>
                <a:lnTo>
                  <a:pt x="9276545" y="6858000"/>
                </a:lnTo>
                <a:lnTo>
                  <a:pt x="1546051" y="6871647"/>
                </a:lnTo>
                <a:lnTo>
                  <a:pt x="1535751" y="6828910"/>
                </a:lnTo>
                <a:cubicBezTo>
                  <a:pt x="1530460" y="6775140"/>
                  <a:pt x="1515370" y="6618042"/>
                  <a:pt x="1514301" y="6549029"/>
                </a:cubicBezTo>
                <a:cubicBezTo>
                  <a:pt x="1518045" y="6491396"/>
                  <a:pt x="1528503" y="6450608"/>
                  <a:pt x="1529339" y="6414828"/>
                </a:cubicBezTo>
                <a:cubicBezTo>
                  <a:pt x="1525062" y="6359280"/>
                  <a:pt x="1502062" y="6307149"/>
                  <a:pt x="1493941" y="6268848"/>
                </a:cubicBezTo>
                <a:cubicBezTo>
                  <a:pt x="1502669" y="6254191"/>
                  <a:pt x="1469920" y="6200171"/>
                  <a:pt x="1480613" y="6185025"/>
                </a:cubicBezTo>
                <a:cubicBezTo>
                  <a:pt x="1481020" y="6164522"/>
                  <a:pt x="1458164" y="6060790"/>
                  <a:pt x="1443364" y="6018360"/>
                </a:cubicBezTo>
                <a:cubicBezTo>
                  <a:pt x="1426694" y="5970758"/>
                  <a:pt x="1390307" y="5920074"/>
                  <a:pt x="1380584" y="5899407"/>
                </a:cubicBezTo>
                <a:cubicBezTo>
                  <a:pt x="1370860" y="5878740"/>
                  <a:pt x="1392244" y="5920877"/>
                  <a:pt x="1385023" y="5894356"/>
                </a:cubicBezTo>
                <a:cubicBezTo>
                  <a:pt x="1377800" y="5867835"/>
                  <a:pt x="1345702" y="5770498"/>
                  <a:pt x="1337254" y="5740279"/>
                </a:cubicBezTo>
                <a:cubicBezTo>
                  <a:pt x="1353956" y="5738860"/>
                  <a:pt x="1323673" y="5722040"/>
                  <a:pt x="1334321" y="5713042"/>
                </a:cubicBezTo>
                <a:cubicBezTo>
                  <a:pt x="1343675" y="5706701"/>
                  <a:pt x="1336672" y="5700118"/>
                  <a:pt x="1335877" y="5692870"/>
                </a:cubicBezTo>
                <a:cubicBezTo>
                  <a:pt x="1343201" y="5683812"/>
                  <a:pt x="1329617" y="5652064"/>
                  <a:pt x="1319978" y="5643427"/>
                </a:cubicBezTo>
                <a:cubicBezTo>
                  <a:pt x="1286551" y="5622177"/>
                  <a:pt x="1310947" y="5579803"/>
                  <a:pt x="1285321" y="5562271"/>
                </a:cubicBezTo>
                <a:cubicBezTo>
                  <a:pt x="1281540" y="5556238"/>
                  <a:pt x="1279983" y="5550455"/>
                  <a:pt x="1279815" y="5544867"/>
                </a:cubicBezTo>
                <a:lnTo>
                  <a:pt x="1282507" y="5529404"/>
                </a:lnTo>
                <a:lnTo>
                  <a:pt x="1289604" y="5525378"/>
                </a:lnTo>
                <a:lnTo>
                  <a:pt x="1287766" y="5515726"/>
                </a:lnTo>
                <a:lnTo>
                  <a:pt x="1288829" y="5513051"/>
                </a:lnTo>
                <a:cubicBezTo>
                  <a:pt x="1290896" y="5507946"/>
                  <a:pt x="1292688" y="5502897"/>
                  <a:pt x="1293373" y="5497833"/>
                </a:cubicBezTo>
                <a:cubicBezTo>
                  <a:pt x="1288690" y="5483829"/>
                  <a:pt x="1272696" y="5459278"/>
                  <a:pt x="1260736" y="5429027"/>
                </a:cubicBezTo>
                <a:cubicBezTo>
                  <a:pt x="1238579" y="5396416"/>
                  <a:pt x="1238884" y="5351600"/>
                  <a:pt x="1221610" y="5316328"/>
                </a:cubicBezTo>
                <a:lnTo>
                  <a:pt x="1216099" y="5309330"/>
                </a:lnTo>
                <a:lnTo>
                  <a:pt x="1217278" y="5279477"/>
                </a:lnTo>
                <a:cubicBezTo>
                  <a:pt x="1221588" y="5274318"/>
                  <a:pt x="1222716" y="5266940"/>
                  <a:pt x="1218469" y="5260597"/>
                </a:cubicBezTo>
                <a:lnTo>
                  <a:pt x="1206220" y="5152555"/>
                </a:lnTo>
                <a:cubicBezTo>
                  <a:pt x="1205294" y="5116878"/>
                  <a:pt x="1196908" y="5101727"/>
                  <a:pt x="1212921" y="5046536"/>
                </a:cubicBezTo>
                <a:cubicBezTo>
                  <a:pt x="1234138" y="4987918"/>
                  <a:pt x="1204801" y="4903116"/>
                  <a:pt x="1212183" y="4837345"/>
                </a:cubicBezTo>
                <a:cubicBezTo>
                  <a:pt x="1183151" y="4802424"/>
                  <a:pt x="1209228" y="4821062"/>
                  <a:pt x="1202048" y="4784195"/>
                </a:cubicBezTo>
                <a:cubicBezTo>
                  <a:pt x="1202483" y="4760878"/>
                  <a:pt x="1202919" y="4737561"/>
                  <a:pt x="1203354" y="4714245"/>
                </a:cubicBezTo>
                <a:lnTo>
                  <a:pt x="1201502" y="4700836"/>
                </a:lnTo>
                <a:lnTo>
                  <a:pt x="1194919" y="4697224"/>
                </a:lnTo>
                <a:lnTo>
                  <a:pt x="1187792" y="4677162"/>
                </a:lnTo>
                <a:cubicBezTo>
                  <a:pt x="1186060" y="4669625"/>
                  <a:pt x="1185291" y="4661478"/>
                  <a:pt x="1186080" y="4652429"/>
                </a:cubicBezTo>
                <a:cubicBezTo>
                  <a:pt x="1199189" y="4622456"/>
                  <a:pt x="1167081" y="4571771"/>
                  <a:pt x="1184722" y="4534840"/>
                </a:cubicBezTo>
                <a:cubicBezTo>
                  <a:pt x="1182407" y="4499077"/>
                  <a:pt x="1175424" y="4460227"/>
                  <a:pt x="1172188" y="4437851"/>
                </a:cubicBezTo>
                <a:cubicBezTo>
                  <a:pt x="1161331" y="4428466"/>
                  <a:pt x="1178123" y="4398274"/>
                  <a:pt x="1165306" y="4400581"/>
                </a:cubicBezTo>
                <a:cubicBezTo>
                  <a:pt x="1171061" y="4389819"/>
                  <a:pt x="1173552" y="4346771"/>
                  <a:pt x="1168602" y="4335651"/>
                </a:cubicBezTo>
                <a:lnTo>
                  <a:pt x="1178384" y="4280215"/>
                </a:lnTo>
                <a:lnTo>
                  <a:pt x="1177294" y="4274660"/>
                </a:lnTo>
                <a:cubicBezTo>
                  <a:pt x="1177138" y="4268882"/>
                  <a:pt x="1177520" y="4251103"/>
                  <a:pt x="1177448" y="4245552"/>
                </a:cubicBezTo>
                <a:cubicBezTo>
                  <a:pt x="1177252" y="4244155"/>
                  <a:pt x="1177058" y="4242757"/>
                  <a:pt x="1176863" y="4241361"/>
                </a:cubicBezTo>
                <a:lnTo>
                  <a:pt x="1162386" y="4207167"/>
                </a:lnTo>
                <a:cubicBezTo>
                  <a:pt x="1162950" y="4202536"/>
                  <a:pt x="1174655" y="4199565"/>
                  <a:pt x="1174343" y="4192380"/>
                </a:cubicBezTo>
                <a:lnTo>
                  <a:pt x="1160516" y="4164062"/>
                </a:lnTo>
                <a:lnTo>
                  <a:pt x="1161365" y="4158623"/>
                </a:lnTo>
                <a:lnTo>
                  <a:pt x="1144878" y="4076261"/>
                </a:lnTo>
                <a:lnTo>
                  <a:pt x="1123687" y="4005692"/>
                </a:lnTo>
                <a:lnTo>
                  <a:pt x="1096720" y="3754257"/>
                </a:lnTo>
                <a:cubicBezTo>
                  <a:pt x="1083618" y="3639924"/>
                  <a:pt x="1064313" y="3636659"/>
                  <a:pt x="1047682" y="3517638"/>
                </a:cubicBezTo>
                <a:cubicBezTo>
                  <a:pt x="1048550" y="3477187"/>
                  <a:pt x="1049418" y="3436735"/>
                  <a:pt x="1050285" y="3396284"/>
                </a:cubicBezTo>
                <a:lnTo>
                  <a:pt x="1030166" y="3320814"/>
                </a:lnTo>
                <a:lnTo>
                  <a:pt x="1034128" y="3260443"/>
                </a:lnTo>
                <a:lnTo>
                  <a:pt x="1007751" y="3198916"/>
                </a:lnTo>
                <a:cubicBezTo>
                  <a:pt x="1003323" y="3193074"/>
                  <a:pt x="1001150" y="3187393"/>
                  <a:pt x="1000384" y="3181839"/>
                </a:cubicBezTo>
                <a:cubicBezTo>
                  <a:pt x="1000734" y="3176675"/>
                  <a:pt x="1001085" y="3171511"/>
                  <a:pt x="1001435" y="3166346"/>
                </a:cubicBezTo>
                <a:lnTo>
                  <a:pt x="968918" y="3112638"/>
                </a:lnTo>
                <a:cubicBezTo>
                  <a:pt x="957125" y="3092489"/>
                  <a:pt x="955617" y="3065232"/>
                  <a:pt x="934483" y="3031628"/>
                </a:cubicBezTo>
                <a:cubicBezTo>
                  <a:pt x="914631" y="2997037"/>
                  <a:pt x="908933" y="3005661"/>
                  <a:pt x="879229" y="2948196"/>
                </a:cubicBezTo>
                <a:cubicBezTo>
                  <a:pt x="850845" y="2897154"/>
                  <a:pt x="820829" y="2806798"/>
                  <a:pt x="798666" y="2761198"/>
                </a:cubicBezTo>
                <a:cubicBezTo>
                  <a:pt x="773970" y="2714562"/>
                  <a:pt x="758278" y="2715446"/>
                  <a:pt x="746962" y="2694939"/>
                </a:cubicBezTo>
                <a:lnTo>
                  <a:pt x="712796" y="2614779"/>
                </a:lnTo>
                <a:lnTo>
                  <a:pt x="697701" y="2600020"/>
                </a:lnTo>
                <a:cubicBezTo>
                  <a:pt x="697743" y="2598787"/>
                  <a:pt x="697784" y="2597555"/>
                  <a:pt x="697823" y="2596321"/>
                </a:cubicBezTo>
                <a:lnTo>
                  <a:pt x="679645" y="2572602"/>
                </a:lnTo>
                <a:lnTo>
                  <a:pt x="680789" y="2571831"/>
                </a:lnTo>
                <a:cubicBezTo>
                  <a:pt x="682946" y="2569560"/>
                  <a:pt x="683757" y="2566863"/>
                  <a:pt x="681771" y="2563200"/>
                </a:cubicBezTo>
                <a:cubicBezTo>
                  <a:pt x="705290" y="2562299"/>
                  <a:pt x="688388" y="2558438"/>
                  <a:pt x="680456" y="2547723"/>
                </a:cubicBezTo>
                <a:cubicBezTo>
                  <a:pt x="679482" y="2534148"/>
                  <a:pt x="677183" y="2493617"/>
                  <a:pt x="675922" y="2481749"/>
                </a:cubicBezTo>
                <a:lnTo>
                  <a:pt x="672894" y="2476509"/>
                </a:lnTo>
                <a:lnTo>
                  <a:pt x="673143" y="2476297"/>
                </a:lnTo>
                <a:cubicBezTo>
                  <a:pt x="673152" y="2474932"/>
                  <a:pt x="672405" y="2473126"/>
                  <a:pt x="670567" y="2470561"/>
                </a:cubicBezTo>
                <a:lnTo>
                  <a:pt x="667369" y="2466951"/>
                </a:lnTo>
                <a:lnTo>
                  <a:pt x="661495" y="2456785"/>
                </a:lnTo>
                <a:cubicBezTo>
                  <a:pt x="661510" y="2455387"/>
                  <a:pt x="661525" y="2453987"/>
                  <a:pt x="661540" y="2452588"/>
                </a:cubicBezTo>
                <a:lnTo>
                  <a:pt x="664540" y="2449913"/>
                </a:lnTo>
                <a:lnTo>
                  <a:pt x="663581" y="2449129"/>
                </a:lnTo>
                <a:cubicBezTo>
                  <a:pt x="653014" y="2444453"/>
                  <a:pt x="642406" y="2445872"/>
                  <a:pt x="663129" y="2426579"/>
                </a:cubicBezTo>
                <a:cubicBezTo>
                  <a:pt x="643271" y="2414167"/>
                  <a:pt x="657229" y="2404769"/>
                  <a:pt x="650205" y="2379928"/>
                </a:cubicBezTo>
                <a:cubicBezTo>
                  <a:pt x="634911" y="2374359"/>
                  <a:pt x="634260" y="2365346"/>
                  <a:pt x="638008" y="2354824"/>
                </a:cubicBezTo>
                <a:cubicBezTo>
                  <a:pt x="621083" y="2334576"/>
                  <a:pt x="620949" y="2310146"/>
                  <a:pt x="609851" y="2284299"/>
                </a:cubicBezTo>
                <a:lnTo>
                  <a:pt x="585585" y="2155739"/>
                </a:lnTo>
                <a:lnTo>
                  <a:pt x="581391" y="2152892"/>
                </a:lnTo>
                <a:cubicBezTo>
                  <a:pt x="578821" y="2150768"/>
                  <a:pt x="577525" y="2149149"/>
                  <a:pt x="577083" y="2147807"/>
                </a:cubicBezTo>
                <a:lnTo>
                  <a:pt x="577251" y="2147544"/>
                </a:lnTo>
                <a:lnTo>
                  <a:pt x="546845" y="2085601"/>
                </a:lnTo>
                <a:cubicBezTo>
                  <a:pt x="538270" y="2073917"/>
                  <a:pt x="486356" y="1955894"/>
                  <a:pt x="470837" y="1931362"/>
                </a:cubicBezTo>
                <a:lnTo>
                  <a:pt x="428154" y="1657167"/>
                </a:lnTo>
                <a:lnTo>
                  <a:pt x="392797" y="1510175"/>
                </a:lnTo>
                <a:cubicBezTo>
                  <a:pt x="380165" y="1504446"/>
                  <a:pt x="369910" y="1451095"/>
                  <a:pt x="372847" y="1440507"/>
                </a:cubicBezTo>
                <a:cubicBezTo>
                  <a:pt x="369015" y="1433783"/>
                  <a:pt x="338503" y="1376212"/>
                  <a:pt x="344479" y="1367690"/>
                </a:cubicBezTo>
                <a:cubicBezTo>
                  <a:pt x="332264" y="1342150"/>
                  <a:pt x="321736" y="1310521"/>
                  <a:pt x="299558" y="1287266"/>
                </a:cubicBezTo>
                <a:cubicBezTo>
                  <a:pt x="277380" y="1264010"/>
                  <a:pt x="259203" y="1269909"/>
                  <a:pt x="243216" y="1249403"/>
                </a:cubicBezTo>
                <a:cubicBezTo>
                  <a:pt x="227230" y="1228898"/>
                  <a:pt x="218454" y="1166841"/>
                  <a:pt x="203639" y="1164232"/>
                </a:cubicBezTo>
                <a:cubicBezTo>
                  <a:pt x="192352" y="1144923"/>
                  <a:pt x="198158" y="1133798"/>
                  <a:pt x="169195" y="1087898"/>
                </a:cubicBezTo>
                <a:cubicBezTo>
                  <a:pt x="139228" y="1002950"/>
                  <a:pt x="140891" y="969630"/>
                  <a:pt x="98775" y="910071"/>
                </a:cubicBezTo>
                <a:cubicBezTo>
                  <a:pt x="45025" y="831068"/>
                  <a:pt x="34038" y="817468"/>
                  <a:pt x="43820" y="712632"/>
                </a:cubicBezTo>
                <a:cubicBezTo>
                  <a:pt x="34816" y="659496"/>
                  <a:pt x="43273" y="613587"/>
                  <a:pt x="44748" y="591246"/>
                </a:cubicBezTo>
                <a:lnTo>
                  <a:pt x="36767" y="546725"/>
                </a:lnTo>
                <a:cubicBezTo>
                  <a:pt x="36093" y="528360"/>
                  <a:pt x="35418" y="509996"/>
                  <a:pt x="34744" y="491632"/>
                </a:cubicBezTo>
                <a:cubicBezTo>
                  <a:pt x="34670" y="458441"/>
                  <a:pt x="29296" y="473054"/>
                  <a:pt x="29222" y="439863"/>
                </a:cubicBezTo>
                <a:cubicBezTo>
                  <a:pt x="29152" y="439762"/>
                  <a:pt x="2578" y="397168"/>
                  <a:pt x="2507" y="397065"/>
                </a:cubicBezTo>
                <a:cubicBezTo>
                  <a:pt x="-7796" y="385479"/>
                  <a:pt x="17492" y="336832"/>
                  <a:pt x="9810" y="317232"/>
                </a:cubicBezTo>
                <a:lnTo>
                  <a:pt x="25323" y="268841"/>
                </a:lnTo>
                <a:cubicBezTo>
                  <a:pt x="20582" y="241406"/>
                  <a:pt x="55391" y="238509"/>
                  <a:pt x="50278" y="195107"/>
                </a:cubicBezTo>
                <a:cubicBezTo>
                  <a:pt x="49891" y="157638"/>
                  <a:pt x="41873" y="124837"/>
                  <a:pt x="47653" y="93413"/>
                </a:cubicBezTo>
                <a:cubicBezTo>
                  <a:pt x="41389" y="80245"/>
                  <a:pt x="38874" y="67990"/>
                  <a:pt x="48323" y="56668"/>
                </a:cubicBezTo>
                <a:cubicBezTo>
                  <a:pt x="46028" y="30349"/>
                  <a:pt x="37896" y="18658"/>
                  <a:pt x="38423" y="5323"/>
                </a:cubicBezTo>
                <a:lnTo>
                  <a:pt x="39875" y="1"/>
                </a:lnTo>
                <a:close/>
              </a:path>
            </a:pathLst>
          </a:cu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282EA986-13AA-45C1-8877-4CE15728D2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084" y="1770548"/>
            <a:ext cx="4141796" cy="26402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COMUNICAÇÃO </a:t>
            </a:r>
            <a:br>
              <a:rPr lang="en-US" sz="4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n-US" sz="4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 BEM–ESTAR </a:t>
            </a:r>
            <a:br>
              <a:rPr lang="en-US" sz="4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n-US" sz="4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NO TRABALHO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E8578A50-ED74-42B8-861E-8D8DA212033B}"/>
              </a:ext>
            </a:extLst>
          </p:cNvPr>
          <p:cNvSpPr txBox="1"/>
          <p:nvPr/>
        </p:nvSpPr>
        <p:spPr>
          <a:xfrm>
            <a:off x="8246533" y="6096000"/>
            <a:ext cx="47582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/>
              <a:t>Por: Dulce Lucena</a:t>
            </a:r>
          </a:p>
        </p:txBody>
      </p:sp>
    </p:spTree>
    <p:extLst>
      <p:ext uri="{BB962C8B-B14F-4D97-AF65-F5344CB8AC3E}">
        <p14:creationId xmlns:p14="http://schemas.microsoft.com/office/powerpoint/2010/main" val="1789808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23E547B5-89CF-4EC0-96DE-25771AED0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F0B8CEB-8279-4E5E-A0CE-1FC9F71736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782" y="0"/>
            <a:ext cx="7421217" cy="6857999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FCAF38F-D51A-49E4-9871-D0EB562FF3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20466" y="609600"/>
            <a:ext cx="4140014" cy="1330839"/>
          </a:xfrm>
        </p:spPr>
        <p:txBody>
          <a:bodyPr>
            <a:normAutofit/>
          </a:bodyPr>
          <a:lstStyle/>
          <a:p>
            <a:pPr algn="ctr"/>
            <a:r>
              <a:rPr lang="pt-BR" b="1" dirty="0"/>
              <a:t>COMO?</a:t>
            </a:r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B9374568-2DE3-4A82-90C9-1EB0D3CC1DE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6701" r="16375"/>
          <a:stretch/>
        </p:blipFill>
        <p:spPr>
          <a:xfrm>
            <a:off x="731521" y="609600"/>
            <a:ext cx="5508412" cy="5630333"/>
          </a:xfrm>
          <a:custGeom>
            <a:avLst/>
            <a:gdLst/>
            <a:ahLst/>
            <a:cxnLst/>
            <a:rect l="l" t="t" r="r" b="b"/>
            <a:pathLst>
              <a:path w="6901731" h="6858000">
                <a:moveTo>
                  <a:pt x="0" y="0"/>
                </a:moveTo>
                <a:lnTo>
                  <a:pt x="6897896" y="5958"/>
                </a:lnTo>
                <a:lnTo>
                  <a:pt x="6866823" y="62592"/>
                </a:lnTo>
                <a:lnTo>
                  <a:pt x="6901731" y="89476"/>
                </a:lnTo>
                <a:lnTo>
                  <a:pt x="6901731" y="103833"/>
                </a:lnTo>
                <a:lnTo>
                  <a:pt x="6900034" y="110092"/>
                </a:lnTo>
                <a:lnTo>
                  <a:pt x="6901731" y="113679"/>
                </a:lnTo>
                <a:lnTo>
                  <a:pt x="6901731" y="405560"/>
                </a:lnTo>
                <a:lnTo>
                  <a:pt x="6900456" y="429509"/>
                </a:lnTo>
                <a:cubicBezTo>
                  <a:pt x="6892773" y="535647"/>
                  <a:pt x="6878314" y="537918"/>
                  <a:pt x="6886342" y="636808"/>
                </a:cubicBezTo>
                <a:cubicBezTo>
                  <a:pt x="6892506" y="756883"/>
                  <a:pt x="6864504" y="771443"/>
                  <a:pt x="6851784" y="839073"/>
                </a:cubicBezTo>
                <a:cubicBezTo>
                  <a:pt x="6838675" y="892655"/>
                  <a:pt x="6864124" y="961738"/>
                  <a:pt x="6845760" y="994930"/>
                </a:cubicBezTo>
                <a:cubicBezTo>
                  <a:pt x="6833572" y="1024166"/>
                  <a:pt x="6859282" y="1058905"/>
                  <a:pt x="6845601" y="1112932"/>
                </a:cubicBezTo>
                <a:cubicBezTo>
                  <a:pt x="6838700" y="1149910"/>
                  <a:pt x="6829138" y="1151035"/>
                  <a:pt x="6820235" y="1187433"/>
                </a:cubicBezTo>
                <a:cubicBezTo>
                  <a:pt x="6815504" y="1196464"/>
                  <a:pt x="6777707" y="1338549"/>
                  <a:pt x="6759643" y="1337010"/>
                </a:cubicBezTo>
                <a:cubicBezTo>
                  <a:pt x="6737660" y="1337296"/>
                  <a:pt x="6760650" y="1396341"/>
                  <a:pt x="6736375" y="1382272"/>
                </a:cubicBezTo>
                <a:cubicBezTo>
                  <a:pt x="6755741" y="1415836"/>
                  <a:pt x="6714675" y="1414567"/>
                  <a:pt x="6701292" y="1432111"/>
                </a:cubicBezTo>
                <a:cubicBezTo>
                  <a:pt x="6721110" y="1460185"/>
                  <a:pt x="6692106" y="1490815"/>
                  <a:pt x="6686578" y="1518624"/>
                </a:cubicBezTo>
                <a:cubicBezTo>
                  <a:pt x="6682512" y="1567002"/>
                  <a:pt x="6679579" y="1571443"/>
                  <a:pt x="6670824" y="1607743"/>
                </a:cubicBezTo>
                <a:cubicBezTo>
                  <a:pt x="6671133" y="1629590"/>
                  <a:pt x="6663161" y="1656870"/>
                  <a:pt x="6664392" y="1696405"/>
                </a:cubicBezTo>
                <a:cubicBezTo>
                  <a:pt x="6655686" y="1770486"/>
                  <a:pt x="6641938" y="1757082"/>
                  <a:pt x="6642880" y="1812372"/>
                </a:cubicBezTo>
                <a:cubicBezTo>
                  <a:pt x="6638579" y="1872475"/>
                  <a:pt x="6619231" y="1825476"/>
                  <a:pt x="6612547" y="1876437"/>
                </a:cubicBezTo>
                <a:cubicBezTo>
                  <a:pt x="6600695" y="1913834"/>
                  <a:pt x="6591061" y="1923231"/>
                  <a:pt x="6571760" y="1953331"/>
                </a:cubicBezTo>
                <a:cubicBezTo>
                  <a:pt x="6561039" y="1989021"/>
                  <a:pt x="6544090" y="2087896"/>
                  <a:pt x="6520213" y="2096455"/>
                </a:cubicBezTo>
                <a:lnTo>
                  <a:pt x="6492461" y="2188148"/>
                </a:lnTo>
                <a:cubicBezTo>
                  <a:pt x="6504372" y="2211333"/>
                  <a:pt x="6489131" y="2253220"/>
                  <a:pt x="6471854" y="2259117"/>
                </a:cubicBezTo>
                <a:cubicBezTo>
                  <a:pt x="6466151" y="2287829"/>
                  <a:pt x="6440452" y="2301346"/>
                  <a:pt x="6439832" y="2328334"/>
                </a:cubicBezTo>
                <a:cubicBezTo>
                  <a:pt x="6431013" y="2351201"/>
                  <a:pt x="6444250" y="2396409"/>
                  <a:pt x="6425162" y="2408211"/>
                </a:cubicBezTo>
                <a:lnTo>
                  <a:pt x="6417221" y="2427382"/>
                </a:lnTo>
                <a:lnTo>
                  <a:pt x="6425030" y="2464387"/>
                </a:lnTo>
                <a:lnTo>
                  <a:pt x="6406293" y="2472223"/>
                </a:lnTo>
                <a:cubicBezTo>
                  <a:pt x="6406862" y="2477277"/>
                  <a:pt x="6406486" y="2491723"/>
                  <a:pt x="6405400" y="2493547"/>
                </a:cubicBezTo>
                <a:lnTo>
                  <a:pt x="6374829" y="2532070"/>
                </a:lnTo>
                <a:cubicBezTo>
                  <a:pt x="6374597" y="2545374"/>
                  <a:pt x="6360976" y="2563797"/>
                  <a:pt x="6350864" y="2577422"/>
                </a:cubicBezTo>
                <a:cubicBezTo>
                  <a:pt x="6327056" y="2632768"/>
                  <a:pt x="6341262" y="2616275"/>
                  <a:pt x="6329174" y="2663854"/>
                </a:cubicBezTo>
                <a:cubicBezTo>
                  <a:pt x="6326303" y="2703642"/>
                  <a:pt x="6332854" y="2709643"/>
                  <a:pt x="6315095" y="2741507"/>
                </a:cubicBezTo>
                <a:cubicBezTo>
                  <a:pt x="6319921" y="2740191"/>
                  <a:pt x="6321925" y="2742004"/>
                  <a:pt x="6322463" y="2745641"/>
                </a:cubicBezTo>
                <a:cubicBezTo>
                  <a:pt x="6322245" y="2747982"/>
                  <a:pt x="6322027" y="2750323"/>
                  <a:pt x="6321808" y="2752663"/>
                </a:cubicBezTo>
                <a:lnTo>
                  <a:pt x="6314569" y="2756718"/>
                </a:lnTo>
                <a:cubicBezTo>
                  <a:pt x="6289324" y="2773686"/>
                  <a:pt x="6317551" y="2780051"/>
                  <a:pt x="6315211" y="2811618"/>
                </a:cubicBezTo>
                <a:cubicBezTo>
                  <a:pt x="6315620" y="2826627"/>
                  <a:pt x="6296047" y="2885298"/>
                  <a:pt x="6302211" y="2882314"/>
                </a:cubicBezTo>
                <a:lnTo>
                  <a:pt x="6286167" y="2949597"/>
                </a:lnTo>
                <a:cubicBezTo>
                  <a:pt x="6286401" y="2994618"/>
                  <a:pt x="6286615" y="2971464"/>
                  <a:pt x="6287037" y="3008578"/>
                </a:cubicBezTo>
                <a:cubicBezTo>
                  <a:pt x="6293795" y="3029535"/>
                  <a:pt x="6274405" y="3114154"/>
                  <a:pt x="6259150" y="3123139"/>
                </a:cubicBezTo>
                <a:cubicBezTo>
                  <a:pt x="6250085" y="3189063"/>
                  <a:pt x="6269067" y="3151280"/>
                  <a:pt x="6272249" y="3227854"/>
                </a:cubicBezTo>
                <a:cubicBezTo>
                  <a:pt x="6278775" y="3295842"/>
                  <a:pt x="6289216" y="3303765"/>
                  <a:pt x="6292288" y="3378383"/>
                </a:cubicBezTo>
                <a:cubicBezTo>
                  <a:pt x="6303894" y="3395995"/>
                  <a:pt x="6287498" y="3432581"/>
                  <a:pt x="6288328" y="3459618"/>
                </a:cubicBezTo>
                <a:cubicBezTo>
                  <a:pt x="6289158" y="3486653"/>
                  <a:pt x="6299937" y="3538735"/>
                  <a:pt x="6297272" y="3540603"/>
                </a:cubicBezTo>
                <a:cubicBezTo>
                  <a:pt x="6296849" y="3577379"/>
                  <a:pt x="6294184" y="3587943"/>
                  <a:pt x="6291001" y="3638374"/>
                </a:cubicBezTo>
                <a:cubicBezTo>
                  <a:pt x="6283026" y="3666794"/>
                  <a:pt x="6265833" y="3731744"/>
                  <a:pt x="6283592" y="3763609"/>
                </a:cubicBezTo>
                <a:cubicBezTo>
                  <a:pt x="6264286" y="3758340"/>
                  <a:pt x="6290177" y="3803150"/>
                  <a:pt x="6274068" y="3814506"/>
                </a:cubicBezTo>
                <a:cubicBezTo>
                  <a:pt x="6260645" y="3821643"/>
                  <a:pt x="6265372" y="3836902"/>
                  <a:pt x="6262850" y="3850454"/>
                </a:cubicBezTo>
                <a:cubicBezTo>
                  <a:pt x="6250418" y="3863479"/>
                  <a:pt x="6250660" y="3955243"/>
                  <a:pt x="6257357" y="3975474"/>
                </a:cubicBezTo>
                <a:cubicBezTo>
                  <a:pt x="6245091" y="4036737"/>
                  <a:pt x="6237535" y="4029237"/>
                  <a:pt x="6257889" y="4073155"/>
                </a:cubicBezTo>
                <a:cubicBezTo>
                  <a:pt x="6259272" y="4085906"/>
                  <a:pt x="6239882" y="4116397"/>
                  <a:pt x="6237441" y="4126638"/>
                </a:cubicBezTo>
                <a:lnTo>
                  <a:pt x="6245587" y="4172738"/>
                </a:lnTo>
                <a:lnTo>
                  <a:pt x="6235772" y="4176721"/>
                </a:lnTo>
                <a:lnTo>
                  <a:pt x="6233287" y="4195136"/>
                </a:lnTo>
                <a:lnTo>
                  <a:pt x="6234619" y="4280850"/>
                </a:lnTo>
                <a:cubicBezTo>
                  <a:pt x="6239453" y="4320763"/>
                  <a:pt x="6223309" y="4337596"/>
                  <a:pt x="6219318" y="4402526"/>
                </a:cubicBezTo>
                <a:cubicBezTo>
                  <a:pt x="6205466" y="4516209"/>
                  <a:pt x="6216183" y="4588729"/>
                  <a:pt x="6216810" y="4651172"/>
                </a:cubicBezTo>
                <a:cubicBezTo>
                  <a:pt x="6217673" y="4756959"/>
                  <a:pt x="6228654" y="4824005"/>
                  <a:pt x="6225945" y="4916779"/>
                </a:cubicBezTo>
                <a:cubicBezTo>
                  <a:pt x="6217032" y="4993010"/>
                  <a:pt x="6264271" y="4984591"/>
                  <a:pt x="6230174" y="5051379"/>
                </a:cubicBezTo>
                <a:cubicBezTo>
                  <a:pt x="6235713" y="5056951"/>
                  <a:pt x="6239420" y="5163714"/>
                  <a:pt x="6242600" y="5170879"/>
                </a:cubicBezTo>
                <a:lnTo>
                  <a:pt x="6235996" y="5216428"/>
                </a:lnTo>
                <a:lnTo>
                  <a:pt x="6214638" y="5285298"/>
                </a:lnTo>
                <a:cubicBezTo>
                  <a:pt x="6211392" y="5297492"/>
                  <a:pt x="6225576" y="5312063"/>
                  <a:pt x="6228432" y="5317696"/>
                </a:cubicBezTo>
                <a:lnTo>
                  <a:pt x="6246496" y="5398787"/>
                </a:lnTo>
                <a:lnTo>
                  <a:pt x="6244793" y="5399530"/>
                </a:lnTo>
                <a:lnTo>
                  <a:pt x="6241695" y="5406948"/>
                </a:lnTo>
                <a:lnTo>
                  <a:pt x="6267461" y="5499413"/>
                </a:lnTo>
                <a:cubicBezTo>
                  <a:pt x="6285387" y="5533848"/>
                  <a:pt x="6284888" y="5550029"/>
                  <a:pt x="6295987" y="5582659"/>
                </a:cubicBezTo>
                <a:cubicBezTo>
                  <a:pt x="6311253" y="5681724"/>
                  <a:pt x="6295439" y="5695558"/>
                  <a:pt x="6364803" y="5784263"/>
                </a:cubicBezTo>
                <a:cubicBezTo>
                  <a:pt x="6379348" y="5818651"/>
                  <a:pt x="6412475" y="5906802"/>
                  <a:pt x="6423050" y="5922637"/>
                </a:cubicBezTo>
                <a:cubicBezTo>
                  <a:pt x="6445210" y="5973612"/>
                  <a:pt x="6468179" y="6023873"/>
                  <a:pt x="6497767" y="6090108"/>
                </a:cubicBezTo>
                <a:cubicBezTo>
                  <a:pt x="6571895" y="6150548"/>
                  <a:pt x="6572491" y="6236583"/>
                  <a:pt x="6606710" y="6281543"/>
                </a:cubicBezTo>
                <a:cubicBezTo>
                  <a:pt x="6633675" y="6335892"/>
                  <a:pt x="6654357" y="6388782"/>
                  <a:pt x="6667540" y="6443715"/>
                </a:cubicBezTo>
                <a:cubicBezTo>
                  <a:pt x="6685192" y="6466826"/>
                  <a:pt x="6650500" y="6508701"/>
                  <a:pt x="6659722" y="6550105"/>
                </a:cubicBezTo>
                <a:cubicBezTo>
                  <a:pt x="6665926" y="6645044"/>
                  <a:pt x="6669126" y="6627536"/>
                  <a:pt x="6671805" y="6687397"/>
                </a:cubicBezTo>
                <a:cubicBezTo>
                  <a:pt x="6682671" y="6733683"/>
                  <a:pt x="6665210" y="6772117"/>
                  <a:pt x="6669658" y="6806602"/>
                </a:cubicBezTo>
                <a:cubicBezTo>
                  <a:pt x="6661174" y="6812658"/>
                  <a:pt x="6667097" y="6831470"/>
                  <a:pt x="6675783" y="6850325"/>
                </a:cubicBezTo>
                <a:lnTo>
                  <a:pt x="6679704" y="6858000"/>
                </a:lnTo>
                <a:lnTo>
                  <a:pt x="4532241" y="6858000"/>
                </a:lnTo>
                <a:lnTo>
                  <a:pt x="1208596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913C990-5017-CAEA-37C9-CDC6788414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2084035"/>
            <a:ext cx="5633534" cy="3908586"/>
          </a:xfrm>
        </p:spPr>
        <p:txBody>
          <a:bodyPr>
            <a:normAutofit/>
          </a:bodyPr>
          <a:lstStyle/>
          <a:p>
            <a:r>
              <a:rPr lang="en-US" sz="2400" b="1" dirty="0"/>
              <a:t>Para </a:t>
            </a:r>
            <a:r>
              <a:rPr lang="en-US" sz="2400" b="1" dirty="0" err="1"/>
              <a:t>além</a:t>
            </a:r>
            <a:r>
              <a:rPr lang="en-US" sz="2400" b="1" dirty="0"/>
              <a:t> de </a:t>
            </a:r>
            <a:r>
              <a:rPr lang="en-US" sz="2400" b="1" dirty="0" err="1"/>
              <a:t>apoiar</a:t>
            </a:r>
            <a:r>
              <a:rPr lang="en-US" sz="2400" b="1" dirty="0"/>
              <a:t>:  </a:t>
            </a:r>
            <a:r>
              <a:rPr lang="en-US" sz="2400" dirty="0"/>
              <a:t>Ser PROTAGONISTA</a:t>
            </a:r>
          </a:p>
          <a:p>
            <a:r>
              <a:rPr lang="en-US" sz="2400" b="1" dirty="0"/>
              <a:t>Para </a:t>
            </a:r>
            <a:r>
              <a:rPr lang="en-US" sz="2400" b="1" dirty="0" err="1"/>
              <a:t>além</a:t>
            </a:r>
            <a:r>
              <a:rPr lang="en-US" sz="2400" b="1" dirty="0"/>
              <a:t> de </a:t>
            </a:r>
            <a:r>
              <a:rPr lang="en-US" sz="2400" b="1" dirty="0" err="1"/>
              <a:t>não</a:t>
            </a:r>
            <a:r>
              <a:rPr lang="en-US" sz="2400" b="1" dirty="0"/>
              <a:t> </a:t>
            </a:r>
            <a:r>
              <a:rPr lang="en-US" sz="2400" b="1" dirty="0" err="1"/>
              <a:t>colocar</a:t>
            </a:r>
            <a:r>
              <a:rPr lang="en-US" sz="2400" b="1" dirty="0"/>
              <a:t> para </a:t>
            </a:r>
            <a:r>
              <a:rPr lang="en-US" sz="2400" b="1" dirty="0" err="1"/>
              <a:t>debaixo</a:t>
            </a:r>
            <a:r>
              <a:rPr lang="en-US" sz="2400" b="1" dirty="0"/>
              <a:t> do </a:t>
            </a:r>
            <a:r>
              <a:rPr lang="en-US" sz="2400" b="1" dirty="0" err="1"/>
              <a:t>tapete:</a:t>
            </a:r>
            <a:r>
              <a:rPr lang="en-US" sz="2400" dirty="0" err="1"/>
              <a:t>Trazer</a:t>
            </a:r>
            <a:r>
              <a:rPr lang="en-US" sz="2400" dirty="0"/>
              <a:t> </a:t>
            </a:r>
            <a:r>
              <a:rPr lang="en-US" sz="2400" dirty="0" err="1"/>
              <a:t>estas</a:t>
            </a:r>
            <a:r>
              <a:rPr lang="en-US" sz="2400" dirty="0"/>
              <a:t> </a:t>
            </a:r>
            <a:r>
              <a:rPr lang="en-US" sz="2400" dirty="0" err="1"/>
              <a:t>pautas</a:t>
            </a:r>
            <a:r>
              <a:rPr lang="en-US" sz="2400" dirty="0"/>
              <a:t> para a mesa de </a:t>
            </a:r>
            <a:r>
              <a:rPr lang="en-US" sz="2400" dirty="0" err="1"/>
              <a:t>discussões</a:t>
            </a:r>
            <a:endParaRPr lang="en-US" sz="2400" dirty="0"/>
          </a:p>
          <a:p>
            <a:r>
              <a:rPr lang="en-US" sz="2400" b="1" dirty="0"/>
              <a:t>Para </a:t>
            </a:r>
            <a:r>
              <a:rPr lang="en-US" sz="2400" b="1" dirty="0" err="1"/>
              <a:t>além</a:t>
            </a:r>
            <a:r>
              <a:rPr lang="en-US" sz="2400" b="1" dirty="0"/>
              <a:t> de </a:t>
            </a:r>
            <a:r>
              <a:rPr lang="en-US" sz="2400" b="1" dirty="0" err="1"/>
              <a:t>compreender</a:t>
            </a:r>
            <a:r>
              <a:rPr lang="en-US" sz="2400" b="1" dirty="0"/>
              <a:t>: </a:t>
            </a:r>
            <a:r>
              <a:rPr lang="en-US" sz="2400" dirty="0" err="1"/>
              <a:t>Abraçar</a:t>
            </a:r>
            <a:r>
              <a:rPr lang="en-US" sz="2400" dirty="0"/>
              <a:t> a </a:t>
            </a:r>
            <a:r>
              <a:rPr lang="en-US" sz="2400" dirty="0" err="1"/>
              <a:t>sua</a:t>
            </a:r>
            <a:r>
              <a:rPr lang="en-US" sz="2400" dirty="0"/>
              <a:t> HUMANIDADE e a do OUTRO</a:t>
            </a:r>
          </a:p>
          <a:p>
            <a:r>
              <a:rPr lang="en-US" sz="2400" b="1" dirty="0"/>
              <a:t>Para </a:t>
            </a:r>
            <a:r>
              <a:rPr lang="en-US" sz="2400" b="1" dirty="0" err="1"/>
              <a:t>além</a:t>
            </a:r>
            <a:r>
              <a:rPr lang="en-US" sz="2400" b="1" dirty="0"/>
              <a:t> de </a:t>
            </a:r>
            <a:r>
              <a:rPr lang="en-US" sz="2400" b="1" dirty="0" err="1"/>
              <a:t>não</a:t>
            </a:r>
            <a:r>
              <a:rPr lang="en-US" sz="2400" b="1" dirty="0"/>
              <a:t> </a:t>
            </a:r>
            <a:r>
              <a:rPr lang="en-US" sz="2400" b="1" dirty="0" err="1"/>
              <a:t>negar</a:t>
            </a:r>
            <a:r>
              <a:rPr lang="en-US" sz="2400" b="1" dirty="0"/>
              <a:t>:</a:t>
            </a:r>
            <a:r>
              <a:rPr lang="en-US" sz="2400" dirty="0"/>
              <a:t> </a:t>
            </a:r>
            <a:r>
              <a:rPr lang="en-US" sz="2400" dirty="0" err="1"/>
              <a:t>Fomentar</a:t>
            </a:r>
            <a:r>
              <a:rPr lang="en-US" sz="2400" dirty="0"/>
              <a:t> </a:t>
            </a:r>
            <a:r>
              <a:rPr lang="en-US" sz="2400" dirty="0" err="1"/>
              <a:t>espaços</a:t>
            </a:r>
            <a:r>
              <a:rPr lang="en-US" sz="2400" dirty="0"/>
              <a:t> de </a:t>
            </a:r>
            <a:r>
              <a:rPr lang="en-US" sz="2400" dirty="0" err="1"/>
              <a:t>diálogos</a:t>
            </a:r>
            <a:r>
              <a:rPr lang="en-US" sz="2400" dirty="0"/>
              <a:t>, </a:t>
            </a:r>
            <a:r>
              <a:rPr lang="en-US" sz="2400" dirty="0" err="1"/>
              <a:t>estudos</a:t>
            </a:r>
            <a:r>
              <a:rPr lang="en-US" sz="2400" dirty="0"/>
              <a:t> e de </a:t>
            </a:r>
            <a:r>
              <a:rPr lang="en-US" sz="2400" dirty="0" err="1"/>
              <a:t>aceitação</a:t>
            </a:r>
            <a:r>
              <a:rPr lang="en-US" sz="2400" dirty="0"/>
              <a:t>.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1179931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559D998-AB6C-46E1-B394-118E9A1E2D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650C812E-39A0-4B6E-87A1-4D2DF0EEE89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3322"/>
          <a:stretch/>
        </p:blipFill>
        <p:spPr>
          <a:xfrm>
            <a:off x="0" y="472176"/>
            <a:ext cx="7797800" cy="6212292"/>
          </a:xfrm>
          <a:custGeom>
            <a:avLst/>
            <a:gdLst/>
            <a:ahLst/>
            <a:cxnLst/>
            <a:rect l="l" t="t" r="r" b="b"/>
            <a:pathLst>
              <a:path w="12192000" h="6857681">
                <a:moveTo>
                  <a:pt x="0" y="0"/>
                </a:moveTo>
                <a:lnTo>
                  <a:pt x="6033794" y="0"/>
                </a:lnTo>
                <a:lnTo>
                  <a:pt x="6104632" y="17448"/>
                </a:lnTo>
                <a:cubicBezTo>
                  <a:pt x="6167597" y="23966"/>
                  <a:pt x="6148747" y="27214"/>
                  <a:pt x="6198111" y="26888"/>
                </a:cubicBezTo>
                <a:cubicBezTo>
                  <a:pt x="6203032" y="26525"/>
                  <a:pt x="6212450" y="35708"/>
                  <a:pt x="6231511" y="33431"/>
                </a:cubicBezTo>
                <a:cubicBezTo>
                  <a:pt x="6261681" y="37362"/>
                  <a:pt x="6245025" y="48416"/>
                  <a:pt x="6283668" y="52056"/>
                </a:cubicBezTo>
                <a:cubicBezTo>
                  <a:pt x="6280095" y="55478"/>
                  <a:pt x="6317954" y="53783"/>
                  <a:pt x="6321602" y="65933"/>
                </a:cubicBezTo>
                <a:cubicBezTo>
                  <a:pt x="6338020" y="69803"/>
                  <a:pt x="6363241" y="73066"/>
                  <a:pt x="6382175" y="75274"/>
                </a:cubicBezTo>
                <a:cubicBezTo>
                  <a:pt x="6410543" y="81224"/>
                  <a:pt x="6424665" y="87641"/>
                  <a:pt x="6428857" y="91880"/>
                </a:cubicBezTo>
                <a:cubicBezTo>
                  <a:pt x="6457257" y="98611"/>
                  <a:pt x="6454186" y="99822"/>
                  <a:pt x="6491478" y="114104"/>
                </a:cubicBezTo>
                <a:cubicBezTo>
                  <a:pt x="6513363" y="108974"/>
                  <a:pt x="6532168" y="120070"/>
                  <a:pt x="6541328" y="130204"/>
                </a:cubicBezTo>
                <a:cubicBezTo>
                  <a:pt x="6566101" y="139804"/>
                  <a:pt x="6619910" y="162727"/>
                  <a:pt x="6655300" y="165762"/>
                </a:cubicBezTo>
                <a:cubicBezTo>
                  <a:pt x="6709422" y="165032"/>
                  <a:pt x="6694278" y="176304"/>
                  <a:pt x="6718357" y="184874"/>
                </a:cubicBezTo>
                <a:cubicBezTo>
                  <a:pt x="6737101" y="195527"/>
                  <a:pt x="6734493" y="186329"/>
                  <a:pt x="6754054" y="199796"/>
                </a:cubicBezTo>
                <a:lnTo>
                  <a:pt x="6790284" y="215417"/>
                </a:lnTo>
                <a:lnTo>
                  <a:pt x="6833979" y="239878"/>
                </a:lnTo>
                <a:lnTo>
                  <a:pt x="6843981" y="246602"/>
                </a:lnTo>
                <a:cubicBezTo>
                  <a:pt x="6849111" y="246626"/>
                  <a:pt x="6852366" y="247045"/>
                  <a:pt x="6854445" y="247782"/>
                </a:cubicBezTo>
                <a:cubicBezTo>
                  <a:pt x="6854496" y="247881"/>
                  <a:pt x="6854549" y="247980"/>
                  <a:pt x="6854600" y="248079"/>
                </a:cubicBezTo>
                <a:lnTo>
                  <a:pt x="6869364" y="251040"/>
                </a:lnTo>
                <a:cubicBezTo>
                  <a:pt x="6886479" y="251404"/>
                  <a:pt x="6920818" y="277370"/>
                  <a:pt x="6937072" y="276678"/>
                </a:cubicBezTo>
                <a:cubicBezTo>
                  <a:pt x="6944247" y="293133"/>
                  <a:pt x="6941053" y="265766"/>
                  <a:pt x="6968404" y="280704"/>
                </a:cubicBezTo>
                <a:cubicBezTo>
                  <a:pt x="6980596" y="282696"/>
                  <a:pt x="6985722" y="284716"/>
                  <a:pt x="6995938" y="286247"/>
                </a:cubicBezTo>
                <a:cubicBezTo>
                  <a:pt x="6996079" y="286667"/>
                  <a:pt x="7029560" y="289467"/>
                  <a:pt x="7029701" y="289887"/>
                </a:cubicBezTo>
                <a:lnTo>
                  <a:pt x="7054104" y="293980"/>
                </a:lnTo>
                <a:lnTo>
                  <a:pt x="7059678" y="296051"/>
                </a:lnTo>
                <a:lnTo>
                  <a:pt x="7092167" y="292851"/>
                </a:lnTo>
                <a:lnTo>
                  <a:pt x="7108387" y="292672"/>
                </a:lnTo>
                <a:lnTo>
                  <a:pt x="7114139" y="289579"/>
                </a:lnTo>
                <a:cubicBezTo>
                  <a:pt x="7119705" y="287930"/>
                  <a:pt x="7126840" y="287741"/>
                  <a:pt x="7137488" y="290860"/>
                </a:cubicBezTo>
                <a:lnTo>
                  <a:pt x="7139729" y="292153"/>
                </a:lnTo>
                <a:lnTo>
                  <a:pt x="7172532" y="286561"/>
                </a:lnTo>
                <a:cubicBezTo>
                  <a:pt x="7179544" y="284784"/>
                  <a:pt x="7207552" y="294171"/>
                  <a:pt x="7213458" y="290616"/>
                </a:cubicBezTo>
                <a:cubicBezTo>
                  <a:pt x="7269364" y="295457"/>
                  <a:pt x="7303569" y="278925"/>
                  <a:pt x="7371827" y="290351"/>
                </a:cubicBezTo>
                <a:cubicBezTo>
                  <a:pt x="7417519" y="294938"/>
                  <a:pt x="7443196" y="294841"/>
                  <a:pt x="7472683" y="298450"/>
                </a:cubicBezTo>
                <a:cubicBezTo>
                  <a:pt x="7502170" y="302059"/>
                  <a:pt x="7529752" y="308462"/>
                  <a:pt x="7548749" y="312007"/>
                </a:cubicBezTo>
                <a:cubicBezTo>
                  <a:pt x="7567746" y="315552"/>
                  <a:pt x="7562619" y="317217"/>
                  <a:pt x="7586664" y="319723"/>
                </a:cubicBezTo>
                <a:cubicBezTo>
                  <a:pt x="7610709" y="322229"/>
                  <a:pt x="7669675" y="320322"/>
                  <a:pt x="7693021" y="327043"/>
                </a:cubicBezTo>
                <a:cubicBezTo>
                  <a:pt x="7718238" y="326359"/>
                  <a:pt x="7721537" y="337391"/>
                  <a:pt x="7735314" y="336075"/>
                </a:cubicBezTo>
                <a:cubicBezTo>
                  <a:pt x="7806549" y="352546"/>
                  <a:pt x="7865892" y="349618"/>
                  <a:pt x="7952583" y="346950"/>
                </a:cubicBezTo>
                <a:cubicBezTo>
                  <a:pt x="8009730" y="351831"/>
                  <a:pt x="8008698" y="354607"/>
                  <a:pt x="8033745" y="357420"/>
                </a:cubicBezTo>
                <a:cubicBezTo>
                  <a:pt x="8041390" y="360247"/>
                  <a:pt x="8045181" y="350414"/>
                  <a:pt x="8052068" y="354306"/>
                </a:cubicBezTo>
                <a:lnTo>
                  <a:pt x="8087434" y="359505"/>
                </a:lnTo>
                <a:lnTo>
                  <a:pt x="8113399" y="369645"/>
                </a:lnTo>
                <a:lnTo>
                  <a:pt x="8137804" y="376078"/>
                </a:lnTo>
                <a:lnTo>
                  <a:pt x="8167138" y="378809"/>
                </a:lnTo>
                <a:cubicBezTo>
                  <a:pt x="8176124" y="381225"/>
                  <a:pt x="8176713" y="389019"/>
                  <a:pt x="8188557" y="388892"/>
                </a:cubicBezTo>
                <a:cubicBezTo>
                  <a:pt x="8224517" y="394064"/>
                  <a:pt x="8289287" y="398547"/>
                  <a:pt x="8338182" y="404244"/>
                </a:cubicBezTo>
                <a:cubicBezTo>
                  <a:pt x="8362404" y="400849"/>
                  <a:pt x="8397142" y="407351"/>
                  <a:pt x="8407187" y="417040"/>
                </a:cubicBezTo>
                <a:cubicBezTo>
                  <a:pt x="8419182" y="419735"/>
                  <a:pt x="8448098" y="419784"/>
                  <a:pt x="8459765" y="417876"/>
                </a:cubicBezTo>
                <a:cubicBezTo>
                  <a:pt x="8470121" y="418155"/>
                  <a:pt x="8471999" y="421843"/>
                  <a:pt x="8485759" y="423277"/>
                </a:cubicBezTo>
                <a:cubicBezTo>
                  <a:pt x="8500778" y="426656"/>
                  <a:pt x="8533354" y="442668"/>
                  <a:pt x="8547497" y="447675"/>
                </a:cubicBezTo>
                <a:cubicBezTo>
                  <a:pt x="8561640" y="452682"/>
                  <a:pt x="8547256" y="447497"/>
                  <a:pt x="8570615" y="453317"/>
                </a:cubicBezTo>
                <a:cubicBezTo>
                  <a:pt x="8578949" y="455301"/>
                  <a:pt x="8577204" y="463036"/>
                  <a:pt x="8595122" y="466725"/>
                </a:cubicBezTo>
                <a:cubicBezTo>
                  <a:pt x="8613041" y="470415"/>
                  <a:pt x="8653176" y="474680"/>
                  <a:pt x="8678126" y="475454"/>
                </a:cubicBezTo>
                <a:cubicBezTo>
                  <a:pt x="8706000" y="462935"/>
                  <a:pt x="8696233" y="479979"/>
                  <a:pt x="8747203" y="464224"/>
                </a:cubicBezTo>
                <a:cubicBezTo>
                  <a:pt x="8748514" y="466239"/>
                  <a:pt x="8769343" y="465372"/>
                  <a:pt x="8790692" y="466720"/>
                </a:cubicBezTo>
                <a:cubicBezTo>
                  <a:pt x="8812041" y="468068"/>
                  <a:pt x="8857501" y="479363"/>
                  <a:pt x="8875298" y="472310"/>
                </a:cubicBezTo>
                <a:lnTo>
                  <a:pt x="9032306" y="471571"/>
                </a:lnTo>
                <a:lnTo>
                  <a:pt x="9122435" y="483407"/>
                </a:lnTo>
                <a:cubicBezTo>
                  <a:pt x="9153775" y="485302"/>
                  <a:pt x="9159039" y="493942"/>
                  <a:pt x="9179171" y="490552"/>
                </a:cubicBezTo>
                <a:cubicBezTo>
                  <a:pt x="9213108" y="492737"/>
                  <a:pt x="9191622" y="508779"/>
                  <a:pt x="9230778" y="495862"/>
                </a:cubicBezTo>
                <a:cubicBezTo>
                  <a:pt x="9220076" y="509598"/>
                  <a:pt x="9249178" y="492136"/>
                  <a:pt x="9269314" y="503195"/>
                </a:cubicBezTo>
                <a:cubicBezTo>
                  <a:pt x="9297556" y="495041"/>
                  <a:pt x="9326591" y="505312"/>
                  <a:pt x="9343734" y="506508"/>
                </a:cubicBezTo>
                <a:cubicBezTo>
                  <a:pt x="9360877" y="507704"/>
                  <a:pt x="9347612" y="511465"/>
                  <a:pt x="9372172" y="510372"/>
                </a:cubicBezTo>
                <a:lnTo>
                  <a:pt x="9406856" y="515908"/>
                </a:lnTo>
                <a:cubicBezTo>
                  <a:pt x="9405045" y="511337"/>
                  <a:pt x="9410063" y="512684"/>
                  <a:pt x="9423824" y="513399"/>
                </a:cubicBezTo>
                <a:lnTo>
                  <a:pt x="9460782" y="509325"/>
                </a:lnTo>
                <a:lnTo>
                  <a:pt x="9486144" y="513434"/>
                </a:lnTo>
                <a:cubicBezTo>
                  <a:pt x="9489544" y="513295"/>
                  <a:pt x="9513720" y="508821"/>
                  <a:pt x="9513235" y="505310"/>
                </a:cubicBezTo>
                <a:cubicBezTo>
                  <a:pt x="9539685" y="520038"/>
                  <a:pt x="9542332" y="510786"/>
                  <a:pt x="9569455" y="507032"/>
                </a:cubicBezTo>
                <a:cubicBezTo>
                  <a:pt x="9592710" y="508415"/>
                  <a:pt x="9572665" y="508880"/>
                  <a:pt x="9628861" y="510620"/>
                </a:cubicBezTo>
                <a:cubicBezTo>
                  <a:pt x="9650737" y="526789"/>
                  <a:pt x="9635011" y="498901"/>
                  <a:pt x="9677951" y="521543"/>
                </a:cubicBezTo>
                <a:cubicBezTo>
                  <a:pt x="9680053" y="519778"/>
                  <a:pt x="9706563" y="521397"/>
                  <a:pt x="9720438" y="523172"/>
                </a:cubicBezTo>
                <a:cubicBezTo>
                  <a:pt x="9734313" y="524947"/>
                  <a:pt x="9746849" y="522784"/>
                  <a:pt x="9761204" y="532196"/>
                </a:cubicBezTo>
                <a:cubicBezTo>
                  <a:pt x="9771692" y="535091"/>
                  <a:pt x="9752949" y="530854"/>
                  <a:pt x="9785747" y="535781"/>
                </a:cubicBezTo>
                <a:cubicBezTo>
                  <a:pt x="9818545" y="540708"/>
                  <a:pt x="9925449" y="557390"/>
                  <a:pt x="9957993" y="561756"/>
                </a:cubicBezTo>
                <a:cubicBezTo>
                  <a:pt x="9990537" y="566122"/>
                  <a:pt x="9967648" y="568686"/>
                  <a:pt x="9981009" y="569119"/>
                </a:cubicBezTo>
                <a:cubicBezTo>
                  <a:pt x="9994370" y="569552"/>
                  <a:pt x="10023139" y="562486"/>
                  <a:pt x="10038159" y="564356"/>
                </a:cubicBezTo>
                <a:cubicBezTo>
                  <a:pt x="10057015" y="566262"/>
                  <a:pt x="10059811" y="573563"/>
                  <a:pt x="10071129" y="573194"/>
                </a:cubicBezTo>
                <a:cubicBezTo>
                  <a:pt x="10081593" y="562977"/>
                  <a:pt x="10092704" y="563090"/>
                  <a:pt x="10110830" y="569286"/>
                </a:cubicBezTo>
                <a:cubicBezTo>
                  <a:pt x="10144643" y="572070"/>
                  <a:pt x="10144670" y="561560"/>
                  <a:pt x="10177323" y="563075"/>
                </a:cubicBezTo>
                <a:cubicBezTo>
                  <a:pt x="10191652" y="562496"/>
                  <a:pt x="10199318" y="565790"/>
                  <a:pt x="10223224" y="562516"/>
                </a:cubicBezTo>
                <a:cubicBezTo>
                  <a:pt x="10240245" y="563214"/>
                  <a:pt x="10274444" y="564970"/>
                  <a:pt x="10297489" y="554688"/>
                </a:cubicBezTo>
                <a:cubicBezTo>
                  <a:pt x="10322484" y="553379"/>
                  <a:pt x="10304332" y="552915"/>
                  <a:pt x="10331612" y="555505"/>
                </a:cubicBezTo>
                <a:cubicBezTo>
                  <a:pt x="10364938" y="556023"/>
                  <a:pt x="10378810" y="549792"/>
                  <a:pt x="10398068" y="551274"/>
                </a:cubicBezTo>
                <a:cubicBezTo>
                  <a:pt x="10410608" y="547019"/>
                  <a:pt x="10396406" y="552090"/>
                  <a:pt x="10444604" y="546749"/>
                </a:cubicBezTo>
                <a:cubicBezTo>
                  <a:pt x="10463706" y="556208"/>
                  <a:pt x="10480046" y="543272"/>
                  <a:pt x="10496391" y="545310"/>
                </a:cubicBezTo>
                <a:cubicBezTo>
                  <a:pt x="10522313" y="544276"/>
                  <a:pt x="10586025" y="544389"/>
                  <a:pt x="10609659" y="542925"/>
                </a:cubicBezTo>
                <a:cubicBezTo>
                  <a:pt x="10633293" y="541461"/>
                  <a:pt x="10608137" y="539280"/>
                  <a:pt x="10638198" y="536528"/>
                </a:cubicBezTo>
                <a:cubicBezTo>
                  <a:pt x="10693566" y="548777"/>
                  <a:pt x="10724464" y="526732"/>
                  <a:pt x="10780502" y="524034"/>
                </a:cubicBezTo>
                <a:cubicBezTo>
                  <a:pt x="10814519" y="506962"/>
                  <a:pt x="10838626" y="524696"/>
                  <a:pt x="10875821" y="511631"/>
                </a:cubicBezTo>
                <a:cubicBezTo>
                  <a:pt x="10900992" y="507636"/>
                  <a:pt x="10904648" y="511453"/>
                  <a:pt x="10918825" y="509588"/>
                </a:cubicBezTo>
                <a:cubicBezTo>
                  <a:pt x="10933002" y="507723"/>
                  <a:pt x="10948992" y="503227"/>
                  <a:pt x="10960884" y="500440"/>
                </a:cubicBezTo>
                <a:cubicBezTo>
                  <a:pt x="10967249" y="504078"/>
                  <a:pt x="11016720" y="497668"/>
                  <a:pt x="11015578" y="492864"/>
                </a:cubicBezTo>
                <a:cubicBezTo>
                  <a:pt x="11022928" y="494510"/>
                  <a:pt x="11043247" y="500882"/>
                  <a:pt x="11045541" y="493276"/>
                </a:cubicBezTo>
                <a:cubicBezTo>
                  <a:pt x="11083069" y="493195"/>
                  <a:pt x="11104152" y="492128"/>
                  <a:pt x="11136980" y="502266"/>
                </a:cubicBezTo>
                <a:cubicBezTo>
                  <a:pt x="11160311" y="506043"/>
                  <a:pt x="11144016" y="504016"/>
                  <a:pt x="11158537" y="506413"/>
                </a:cubicBezTo>
                <a:cubicBezTo>
                  <a:pt x="11173058" y="508810"/>
                  <a:pt x="11197248" y="504516"/>
                  <a:pt x="11220930" y="503946"/>
                </a:cubicBezTo>
                <a:cubicBezTo>
                  <a:pt x="11244941" y="504078"/>
                  <a:pt x="11272916" y="508160"/>
                  <a:pt x="11290697" y="509588"/>
                </a:cubicBezTo>
                <a:cubicBezTo>
                  <a:pt x="11308478" y="511016"/>
                  <a:pt x="11312720" y="510673"/>
                  <a:pt x="11327615" y="512515"/>
                </a:cubicBezTo>
                <a:cubicBezTo>
                  <a:pt x="11352471" y="509065"/>
                  <a:pt x="11373358" y="510883"/>
                  <a:pt x="11391973" y="518258"/>
                </a:cubicBezTo>
                <a:cubicBezTo>
                  <a:pt x="11406458" y="520151"/>
                  <a:pt x="11399034" y="524460"/>
                  <a:pt x="11409760" y="526257"/>
                </a:cubicBezTo>
                <a:cubicBezTo>
                  <a:pt x="11420486" y="528054"/>
                  <a:pt x="11427325" y="519930"/>
                  <a:pt x="11456330" y="521896"/>
                </a:cubicBezTo>
                <a:cubicBezTo>
                  <a:pt x="11466649" y="522293"/>
                  <a:pt x="11466304" y="529914"/>
                  <a:pt x="11488341" y="531019"/>
                </a:cubicBezTo>
                <a:cubicBezTo>
                  <a:pt x="11510378" y="532124"/>
                  <a:pt x="11598983" y="536881"/>
                  <a:pt x="11631415" y="538053"/>
                </a:cubicBezTo>
                <a:cubicBezTo>
                  <a:pt x="11663847" y="539225"/>
                  <a:pt x="11650717" y="536007"/>
                  <a:pt x="11666264" y="535672"/>
                </a:cubicBezTo>
                <a:cubicBezTo>
                  <a:pt x="11681811" y="535337"/>
                  <a:pt x="11700204" y="526934"/>
                  <a:pt x="11724698" y="536041"/>
                </a:cubicBezTo>
                <a:cubicBezTo>
                  <a:pt x="11743020" y="531196"/>
                  <a:pt x="11743491" y="542315"/>
                  <a:pt x="11763807" y="545183"/>
                </a:cubicBezTo>
                <a:cubicBezTo>
                  <a:pt x="11775016" y="549241"/>
                  <a:pt x="11789046" y="548064"/>
                  <a:pt x="11798300" y="550863"/>
                </a:cubicBezTo>
                <a:cubicBezTo>
                  <a:pt x="11807554" y="553662"/>
                  <a:pt x="11814870" y="554166"/>
                  <a:pt x="11821716" y="557213"/>
                </a:cubicBezTo>
                <a:cubicBezTo>
                  <a:pt x="11828562" y="560260"/>
                  <a:pt x="11830643" y="566367"/>
                  <a:pt x="11839374" y="569145"/>
                </a:cubicBezTo>
                <a:cubicBezTo>
                  <a:pt x="11848105" y="571923"/>
                  <a:pt x="11861759" y="576813"/>
                  <a:pt x="11871722" y="578644"/>
                </a:cubicBezTo>
                <a:cubicBezTo>
                  <a:pt x="11881685" y="580475"/>
                  <a:pt x="11880173" y="577641"/>
                  <a:pt x="11899154" y="580133"/>
                </a:cubicBezTo>
                <a:cubicBezTo>
                  <a:pt x="11930093" y="585454"/>
                  <a:pt x="11957956" y="589309"/>
                  <a:pt x="11992753" y="588833"/>
                </a:cubicBezTo>
                <a:cubicBezTo>
                  <a:pt x="11999276" y="598540"/>
                  <a:pt x="12009663" y="594134"/>
                  <a:pt x="12023554" y="588997"/>
                </a:cubicBezTo>
                <a:cubicBezTo>
                  <a:pt x="12049522" y="596077"/>
                  <a:pt x="12093380" y="601562"/>
                  <a:pt x="12137802" y="617391"/>
                </a:cubicBezTo>
                <a:cubicBezTo>
                  <a:pt x="12156710" y="627093"/>
                  <a:pt x="12160884" y="628759"/>
                  <a:pt x="12174434" y="631430"/>
                </a:cubicBezTo>
                <a:lnTo>
                  <a:pt x="12192000" y="634770"/>
                </a:lnTo>
                <a:lnTo>
                  <a:pt x="12192000" y="6857681"/>
                </a:lnTo>
                <a:lnTo>
                  <a:pt x="9979612" y="6857681"/>
                </a:lnTo>
                <a:lnTo>
                  <a:pt x="9971269" y="6854457"/>
                </a:lnTo>
                <a:cubicBezTo>
                  <a:pt x="9959912" y="6851181"/>
                  <a:pt x="9949163" y="6849764"/>
                  <a:pt x="9939502" y="6851921"/>
                </a:cubicBezTo>
                <a:cubicBezTo>
                  <a:pt x="9891606" y="6835635"/>
                  <a:pt x="9864404" y="6844006"/>
                  <a:pt x="9834453" y="6832151"/>
                </a:cubicBezTo>
                <a:cubicBezTo>
                  <a:pt x="9804501" y="6820296"/>
                  <a:pt x="9801374" y="6798259"/>
                  <a:pt x="9759795" y="6780787"/>
                </a:cubicBezTo>
                <a:cubicBezTo>
                  <a:pt x="9718217" y="6763314"/>
                  <a:pt x="9629817" y="6740362"/>
                  <a:pt x="9584980" y="6727313"/>
                </a:cubicBezTo>
                <a:cubicBezTo>
                  <a:pt x="9546420" y="6722010"/>
                  <a:pt x="9530408" y="6725469"/>
                  <a:pt x="9490770" y="6702489"/>
                </a:cubicBezTo>
                <a:cubicBezTo>
                  <a:pt x="9443320" y="6701025"/>
                  <a:pt x="9424336" y="6690023"/>
                  <a:pt x="9380405" y="6676541"/>
                </a:cubicBezTo>
                <a:cubicBezTo>
                  <a:pt x="9335978" y="6675243"/>
                  <a:pt x="9297645" y="6680915"/>
                  <a:pt x="9259939" y="6674414"/>
                </a:cubicBezTo>
                <a:cubicBezTo>
                  <a:pt x="9244772" y="6679394"/>
                  <a:pt x="9230416" y="6681084"/>
                  <a:pt x="9216296" y="6672209"/>
                </a:cubicBezTo>
                <a:cubicBezTo>
                  <a:pt x="9174886" y="6673387"/>
                  <a:pt x="9165078" y="6684906"/>
                  <a:pt x="9138624" y="6674601"/>
                </a:cubicBezTo>
                <a:cubicBezTo>
                  <a:pt x="9108454" y="6672027"/>
                  <a:pt x="9060163" y="6657862"/>
                  <a:pt x="9035273" y="6656766"/>
                </a:cubicBezTo>
                <a:cubicBezTo>
                  <a:pt x="9043993" y="6670577"/>
                  <a:pt x="8988276" y="6655711"/>
                  <a:pt x="8989286" y="6668016"/>
                </a:cubicBezTo>
                <a:cubicBezTo>
                  <a:pt x="8965548" y="6651220"/>
                  <a:pt x="8960144" y="6673151"/>
                  <a:pt x="8932387" y="6668707"/>
                </a:cubicBezTo>
                <a:cubicBezTo>
                  <a:pt x="8918435" y="6662528"/>
                  <a:pt x="8909159" y="6661716"/>
                  <a:pt x="8898375" y="6669282"/>
                </a:cubicBezTo>
                <a:cubicBezTo>
                  <a:pt x="8833747" y="6639096"/>
                  <a:pt x="8863155" y="6669089"/>
                  <a:pt x="8806495" y="6658618"/>
                </a:cubicBezTo>
                <a:cubicBezTo>
                  <a:pt x="8757168" y="6647242"/>
                  <a:pt x="8702613" y="6640665"/>
                  <a:pt x="8650927" y="6611139"/>
                </a:cubicBezTo>
                <a:cubicBezTo>
                  <a:pt x="8640770" y="6602610"/>
                  <a:pt x="8619775" y="6599998"/>
                  <a:pt x="8604033" y="6605300"/>
                </a:cubicBezTo>
                <a:cubicBezTo>
                  <a:pt x="8601324" y="6606213"/>
                  <a:pt x="8598878" y="6607331"/>
                  <a:pt x="8596767" y="6608618"/>
                </a:cubicBezTo>
                <a:cubicBezTo>
                  <a:pt x="8565299" y="6587556"/>
                  <a:pt x="8548876" y="6598771"/>
                  <a:pt x="8533762" y="6584302"/>
                </a:cubicBezTo>
                <a:cubicBezTo>
                  <a:pt x="8487059" y="6579247"/>
                  <a:pt x="8451683" y="6594395"/>
                  <a:pt x="8437660" y="6581725"/>
                </a:cubicBezTo>
                <a:cubicBezTo>
                  <a:pt x="8414209" y="6582991"/>
                  <a:pt x="8383722" y="6598678"/>
                  <a:pt x="8364494" y="6585073"/>
                </a:cubicBezTo>
                <a:cubicBezTo>
                  <a:pt x="8363342" y="6596536"/>
                  <a:pt x="8336540" y="6576888"/>
                  <a:pt x="8323751" y="6584665"/>
                </a:cubicBezTo>
                <a:cubicBezTo>
                  <a:pt x="8314841" y="6591411"/>
                  <a:pt x="8304634" y="6587022"/>
                  <a:pt x="8293791" y="6586903"/>
                </a:cubicBezTo>
                <a:cubicBezTo>
                  <a:pt x="8280721" y="6592424"/>
                  <a:pt x="8232642" y="6585021"/>
                  <a:pt x="8219223" y="6578961"/>
                </a:cubicBezTo>
                <a:cubicBezTo>
                  <a:pt x="8185638" y="6557431"/>
                  <a:pt x="8123924" y="6576522"/>
                  <a:pt x="8096330" y="6560092"/>
                </a:cubicBezTo>
                <a:cubicBezTo>
                  <a:pt x="8087121" y="6557869"/>
                  <a:pt x="8078422" y="6557144"/>
                  <a:pt x="8070086" y="6557355"/>
                </a:cubicBezTo>
                <a:lnTo>
                  <a:pt x="8047207" y="6560092"/>
                </a:lnTo>
                <a:lnTo>
                  <a:pt x="8041620" y="6565163"/>
                </a:lnTo>
                <a:lnTo>
                  <a:pt x="8027134" y="6564473"/>
                </a:lnTo>
                <a:lnTo>
                  <a:pt x="8023214" y="6565355"/>
                </a:lnTo>
                <a:cubicBezTo>
                  <a:pt x="8015729" y="6567060"/>
                  <a:pt x="8008307" y="6568574"/>
                  <a:pt x="8000801" y="6569339"/>
                </a:cubicBezTo>
                <a:cubicBezTo>
                  <a:pt x="8005606" y="6544751"/>
                  <a:pt x="7937754" y="6571777"/>
                  <a:pt x="7954618" y="6551428"/>
                </a:cubicBezTo>
                <a:cubicBezTo>
                  <a:pt x="7914215" y="6551344"/>
                  <a:pt x="7940865" y="6531998"/>
                  <a:pt x="7896427" y="6551123"/>
                </a:cubicBezTo>
                <a:lnTo>
                  <a:pt x="7643090" y="6532163"/>
                </a:lnTo>
                <a:cubicBezTo>
                  <a:pt x="7673996" y="6576436"/>
                  <a:pt x="7562550" y="6494154"/>
                  <a:pt x="7553164" y="6525457"/>
                </a:cubicBezTo>
                <a:cubicBezTo>
                  <a:pt x="7546247" y="6496957"/>
                  <a:pt x="7465610" y="6497391"/>
                  <a:pt x="7421154" y="6476273"/>
                </a:cubicBezTo>
                <a:cubicBezTo>
                  <a:pt x="7361551" y="6472649"/>
                  <a:pt x="7315144" y="6450550"/>
                  <a:pt x="7255968" y="6462166"/>
                </a:cubicBezTo>
                <a:cubicBezTo>
                  <a:pt x="7253251" y="6458417"/>
                  <a:pt x="7249451" y="6455333"/>
                  <a:pt x="7244911" y="6452730"/>
                </a:cubicBezTo>
                <a:lnTo>
                  <a:pt x="7230265" y="6446549"/>
                </a:lnTo>
                <a:lnTo>
                  <a:pt x="7227815" y="6447125"/>
                </a:lnTo>
                <a:cubicBezTo>
                  <a:pt x="7217801" y="6447570"/>
                  <a:pt x="7212312" y="6446146"/>
                  <a:pt x="7208840" y="6443899"/>
                </a:cubicBezTo>
                <a:lnTo>
                  <a:pt x="7205995" y="6440529"/>
                </a:lnTo>
                <a:lnTo>
                  <a:pt x="7193384" y="6437481"/>
                </a:lnTo>
                <a:lnTo>
                  <a:pt x="7169652" y="6429226"/>
                </a:lnTo>
                <a:lnTo>
                  <a:pt x="7164173" y="6429791"/>
                </a:lnTo>
                <a:lnTo>
                  <a:pt x="7126763" y="6420626"/>
                </a:lnTo>
                <a:lnTo>
                  <a:pt x="7125753" y="6421501"/>
                </a:lnTo>
                <a:cubicBezTo>
                  <a:pt x="7122639" y="6423254"/>
                  <a:pt x="7118733" y="6424154"/>
                  <a:pt x="7113057" y="6423293"/>
                </a:cubicBezTo>
                <a:cubicBezTo>
                  <a:pt x="7114552" y="6439288"/>
                  <a:pt x="7106783" y="6428384"/>
                  <a:pt x="7089914" y="6424434"/>
                </a:cubicBezTo>
                <a:cubicBezTo>
                  <a:pt x="7088470" y="6448394"/>
                  <a:pt x="7044915" y="6428308"/>
                  <a:pt x="7030458" y="6439456"/>
                </a:cubicBezTo>
                <a:cubicBezTo>
                  <a:pt x="7018098" y="6436014"/>
                  <a:pt x="7005002" y="6432811"/>
                  <a:pt x="6991398" y="6430012"/>
                </a:cubicBezTo>
                <a:lnTo>
                  <a:pt x="6983250" y="6428652"/>
                </a:lnTo>
                <a:lnTo>
                  <a:pt x="6982969" y="6428851"/>
                </a:lnTo>
                <a:cubicBezTo>
                  <a:pt x="6980946" y="6429033"/>
                  <a:pt x="6978171" y="6428766"/>
                  <a:pt x="6974140" y="6427864"/>
                </a:cubicBezTo>
                <a:lnTo>
                  <a:pt x="6968396" y="6426177"/>
                </a:lnTo>
                <a:lnTo>
                  <a:pt x="6952590" y="6423541"/>
                </a:lnTo>
                <a:lnTo>
                  <a:pt x="6946361" y="6424122"/>
                </a:lnTo>
                <a:lnTo>
                  <a:pt x="6942752" y="6426497"/>
                </a:lnTo>
                <a:lnTo>
                  <a:pt x="6941472" y="6425953"/>
                </a:lnTo>
                <a:cubicBezTo>
                  <a:pt x="6933258" y="6419432"/>
                  <a:pt x="6934084" y="6412085"/>
                  <a:pt x="6907932" y="6428597"/>
                </a:cubicBezTo>
                <a:cubicBezTo>
                  <a:pt x="6887113" y="6416820"/>
                  <a:pt x="6874835" y="6427475"/>
                  <a:pt x="6837100" y="6425985"/>
                </a:cubicBezTo>
                <a:cubicBezTo>
                  <a:pt x="6826990" y="6416391"/>
                  <a:pt x="6813527" y="6417132"/>
                  <a:pt x="6798354" y="6421041"/>
                </a:cubicBezTo>
                <a:cubicBezTo>
                  <a:pt x="6766250" y="6412267"/>
                  <a:pt x="6729955" y="6415375"/>
                  <a:pt x="6690235" y="6411268"/>
                </a:cubicBezTo>
                <a:cubicBezTo>
                  <a:pt x="6654585" y="6395260"/>
                  <a:pt x="6622599" y="6408785"/>
                  <a:pt x="6580197" y="6404322"/>
                </a:cubicBezTo>
                <a:cubicBezTo>
                  <a:pt x="6554864" y="6382418"/>
                  <a:pt x="6541862" y="6413854"/>
                  <a:pt x="6516748" y="6416928"/>
                </a:cubicBezTo>
                <a:lnTo>
                  <a:pt x="6510427" y="6416567"/>
                </a:lnTo>
                <a:lnTo>
                  <a:pt x="6496409" y="6411723"/>
                </a:lnTo>
                <a:lnTo>
                  <a:pt x="6491671" y="6409264"/>
                </a:lnTo>
                <a:cubicBezTo>
                  <a:pt x="6488210" y="6407807"/>
                  <a:pt x="6485652" y="6407144"/>
                  <a:pt x="6483603" y="6407023"/>
                </a:cubicBezTo>
                <a:lnTo>
                  <a:pt x="6483235" y="6407169"/>
                </a:lnTo>
                <a:lnTo>
                  <a:pt x="6476007" y="6404672"/>
                </a:lnTo>
                <a:cubicBezTo>
                  <a:pt x="6464202" y="6399995"/>
                  <a:pt x="6453088" y="6395002"/>
                  <a:pt x="6442802" y="6389891"/>
                </a:cubicBezTo>
                <a:cubicBezTo>
                  <a:pt x="6423332" y="6398448"/>
                  <a:pt x="6390988" y="6372810"/>
                  <a:pt x="6377838" y="6395551"/>
                </a:cubicBezTo>
                <a:cubicBezTo>
                  <a:pt x="6363436" y="6389290"/>
                  <a:pt x="6361258" y="6377704"/>
                  <a:pt x="6354860" y="6393247"/>
                </a:cubicBezTo>
                <a:cubicBezTo>
                  <a:pt x="6349784" y="6391587"/>
                  <a:pt x="6345558" y="6391878"/>
                  <a:pt x="6341683" y="6393098"/>
                </a:cubicBezTo>
                <a:lnTo>
                  <a:pt x="6340276" y="6393789"/>
                </a:lnTo>
                <a:lnTo>
                  <a:pt x="6308531" y="6379516"/>
                </a:lnTo>
                <a:lnTo>
                  <a:pt x="6302948" y="6379253"/>
                </a:lnTo>
                <a:cubicBezTo>
                  <a:pt x="6248814" y="6382108"/>
                  <a:pt x="6205926" y="6362006"/>
                  <a:pt x="6140607" y="6334265"/>
                </a:cubicBezTo>
                <a:cubicBezTo>
                  <a:pt x="6137487" y="6331108"/>
                  <a:pt x="6051161" y="6339116"/>
                  <a:pt x="6050365" y="6335126"/>
                </a:cubicBezTo>
                <a:cubicBezTo>
                  <a:pt x="6006576" y="6331181"/>
                  <a:pt x="6035144" y="6327580"/>
                  <a:pt x="5978838" y="6322018"/>
                </a:cubicBezTo>
                <a:cubicBezTo>
                  <a:pt x="5962530" y="6314338"/>
                  <a:pt x="5894920" y="6289616"/>
                  <a:pt x="5897645" y="6301654"/>
                </a:cubicBezTo>
                <a:lnTo>
                  <a:pt x="5796158" y="6279213"/>
                </a:lnTo>
                <a:lnTo>
                  <a:pt x="5664797" y="6258481"/>
                </a:lnTo>
                <a:lnTo>
                  <a:pt x="5558293" y="6242384"/>
                </a:lnTo>
                <a:lnTo>
                  <a:pt x="5549921" y="6243309"/>
                </a:lnTo>
                <a:lnTo>
                  <a:pt x="5528450" y="6240218"/>
                </a:lnTo>
                <a:lnTo>
                  <a:pt x="5520604" y="6238128"/>
                </a:lnTo>
                <a:cubicBezTo>
                  <a:pt x="5515114" y="6237034"/>
                  <a:pt x="5511354" y="6236750"/>
                  <a:pt x="5508634" y="6237043"/>
                </a:cubicBezTo>
                <a:lnTo>
                  <a:pt x="5508268" y="6237311"/>
                </a:lnTo>
                <a:lnTo>
                  <a:pt x="5497199" y="6235718"/>
                </a:lnTo>
                <a:cubicBezTo>
                  <a:pt x="5478687" y="6232353"/>
                  <a:pt x="5460838" y="6228438"/>
                  <a:pt x="5443971" y="6224189"/>
                </a:cubicBezTo>
                <a:cubicBezTo>
                  <a:pt x="5425088" y="6239333"/>
                  <a:pt x="5365198" y="6213813"/>
                  <a:pt x="5364587" y="6245607"/>
                </a:cubicBezTo>
                <a:cubicBezTo>
                  <a:pt x="5341603" y="6240798"/>
                  <a:pt x="5330518" y="6226543"/>
                  <a:pt x="5333425" y="6247706"/>
                </a:cubicBezTo>
                <a:cubicBezTo>
                  <a:pt x="5325718" y="6246708"/>
                  <a:pt x="5320498" y="6247999"/>
                  <a:pt x="5316391" y="6250403"/>
                </a:cubicBezTo>
                <a:lnTo>
                  <a:pt x="5315083" y="6251588"/>
                </a:lnTo>
                <a:lnTo>
                  <a:pt x="5264093" y="6240388"/>
                </a:lnTo>
                <a:lnTo>
                  <a:pt x="5256734" y="6241276"/>
                </a:lnTo>
                <a:lnTo>
                  <a:pt x="5224251" y="6230935"/>
                </a:lnTo>
                <a:lnTo>
                  <a:pt x="5207068" y="6227214"/>
                </a:lnTo>
                <a:lnTo>
                  <a:pt x="5203042" y="6222819"/>
                </a:lnTo>
                <a:lnTo>
                  <a:pt x="5013633" y="6212104"/>
                </a:lnTo>
                <a:cubicBezTo>
                  <a:pt x="5007363" y="6208771"/>
                  <a:pt x="4867451" y="6189553"/>
                  <a:pt x="4863573" y="6184654"/>
                </a:cubicBezTo>
                <a:lnTo>
                  <a:pt x="4651416" y="6166539"/>
                </a:lnTo>
                <a:cubicBezTo>
                  <a:pt x="4624977" y="6160344"/>
                  <a:pt x="4469364" y="6128170"/>
                  <a:pt x="4481486" y="6142882"/>
                </a:cubicBezTo>
                <a:cubicBezTo>
                  <a:pt x="4405439" y="6106748"/>
                  <a:pt x="4365783" y="6101727"/>
                  <a:pt x="4269331" y="6098123"/>
                </a:cubicBezTo>
                <a:cubicBezTo>
                  <a:pt x="4210440" y="6124597"/>
                  <a:pt x="4245321" y="6098279"/>
                  <a:pt x="4190801" y="6099192"/>
                </a:cubicBezTo>
                <a:cubicBezTo>
                  <a:pt x="4212420" y="6071793"/>
                  <a:pt x="4151268" y="6084104"/>
                  <a:pt x="4127486" y="6076624"/>
                </a:cubicBezTo>
                <a:cubicBezTo>
                  <a:pt x="4117403" y="6077826"/>
                  <a:pt x="4107474" y="6080022"/>
                  <a:pt x="4097468" y="6082472"/>
                </a:cubicBezTo>
                <a:lnTo>
                  <a:pt x="4092230" y="6083737"/>
                </a:lnTo>
                <a:lnTo>
                  <a:pt x="4072646" y="6083192"/>
                </a:lnTo>
                <a:lnTo>
                  <a:pt x="4065392" y="6090055"/>
                </a:lnTo>
                <a:lnTo>
                  <a:pt x="4034674" y="6094262"/>
                </a:lnTo>
                <a:cubicBezTo>
                  <a:pt x="4023438" y="6094753"/>
                  <a:pt x="4011659" y="6094013"/>
                  <a:pt x="3999109" y="6091300"/>
                </a:cubicBezTo>
                <a:cubicBezTo>
                  <a:pt x="3960965" y="6070220"/>
                  <a:pt x="3878759" y="6097089"/>
                  <a:pt x="3832245" y="6069403"/>
                </a:cubicBezTo>
                <a:cubicBezTo>
                  <a:pt x="3780875" y="6064935"/>
                  <a:pt x="3723613" y="6065226"/>
                  <a:pt x="3690889" y="6064489"/>
                </a:cubicBezTo>
                <a:cubicBezTo>
                  <a:pt x="3674068" y="6075123"/>
                  <a:pt x="3636813" y="6049759"/>
                  <a:pt x="3635899" y="6064980"/>
                </a:cubicBezTo>
                <a:lnTo>
                  <a:pt x="3620576" y="6070271"/>
                </a:lnTo>
                <a:lnTo>
                  <a:pt x="3604087" y="6064439"/>
                </a:lnTo>
                <a:cubicBezTo>
                  <a:pt x="3590166" y="6069757"/>
                  <a:pt x="3579308" y="6073243"/>
                  <a:pt x="3568387" y="6069146"/>
                </a:cubicBezTo>
                <a:lnTo>
                  <a:pt x="3503818" y="6089506"/>
                </a:lnTo>
                <a:cubicBezTo>
                  <a:pt x="3510915" y="6100196"/>
                  <a:pt x="3472416" y="6088681"/>
                  <a:pt x="3466246" y="6098777"/>
                </a:cubicBezTo>
                <a:cubicBezTo>
                  <a:pt x="3462890" y="6107015"/>
                  <a:pt x="3450430" y="6105442"/>
                  <a:pt x="3440422" y="6107901"/>
                </a:cubicBezTo>
                <a:cubicBezTo>
                  <a:pt x="3432391" y="6116010"/>
                  <a:pt x="3383132" y="6120663"/>
                  <a:pt x="3366542" y="6118330"/>
                </a:cubicBezTo>
                <a:cubicBezTo>
                  <a:pt x="3311828" y="6124732"/>
                  <a:pt x="3277604" y="6138667"/>
                  <a:pt x="3240669" y="6130264"/>
                </a:cubicBezTo>
                <a:cubicBezTo>
                  <a:pt x="3230661" y="6130422"/>
                  <a:pt x="3222184" y="6131822"/>
                  <a:pt x="3214708" y="6133988"/>
                </a:cubicBezTo>
                <a:lnTo>
                  <a:pt x="3194214" y="6147821"/>
                </a:lnTo>
                <a:lnTo>
                  <a:pt x="3180468" y="6150623"/>
                </a:lnTo>
                <a:lnTo>
                  <a:pt x="3177508" y="6152351"/>
                </a:lnTo>
                <a:cubicBezTo>
                  <a:pt x="3171873" y="6155673"/>
                  <a:pt x="3166158" y="6158806"/>
                  <a:pt x="3159834" y="6161276"/>
                </a:cubicBezTo>
                <a:cubicBezTo>
                  <a:pt x="3135185" y="6159416"/>
                  <a:pt x="3121213" y="6160394"/>
                  <a:pt x="3104835" y="6155927"/>
                </a:cubicBezTo>
                <a:cubicBezTo>
                  <a:pt x="3067805" y="6165414"/>
                  <a:pt x="3078432" y="6141523"/>
                  <a:pt x="3051373" y="6169421"/>
                </a:cubicBezTo>
                <a:cubicBezTo>
                  <a:pt x="2978033" y="6169169"/>
                  <a:pt x="2947947" y="6220998"/>
                  <a:pt x="2877306" y="6208324"/>
                </a:cubicBezTo>
                <a:cubicBezTo>
                  <a:pt x="2821913" y="6217975"/>
                  <a:pt x="2762952" y="6223226"/>
                  <a:pt x="2719018" y="6227333"/>
                </a:cubicBezTo>
                <a:cubicBezTo>
                  <a:pt x="2639811" y="6232636"/>
                  <a:pt x="2504877" y="6234795"/>
                  <a:pt x="2454061" y="6236538"/>
                </a:cubicBezTo>
                <a:cubicBezTo>
                  <a:pt x="2403245" y="6238280"/>
                  <a:pt x="2420126" y="6239079"/>
                  <a:pt x="2414120" y="6237789"/>
                </a:cubicBezTo>
                <a:lnTo>
                  <a:pt x="2384765" y="6235638"/>
                </a:lnTo>
                <a:lnTo>
                  <a:pt x="2365600" y="6233135"/>
                </a:lnTo>
                <a:cubicBezTo>
                  <a:pt x="2356752" y="6235910"/>
                  <a:pt x="2350716" y="6235915"/>
                  <a:pt x="2345941" y="6234695"/>
                </a:cubicBezTo>
                <a:lnTo>
                  <a:pt x="2340941" y="6232305"/>
                </a:lnTo>
                <a:lnTo>
                  <a:pt x="2327235" y="6232519"/>
                </a:lnTo>
                <a:lnTo>
                  <a:pt x="2299646" y="6230633"/>
                </a:lnTo>
                <a:lnTo>
                  <a:pt x="2295035" y="6232443"/>
                </a:lnTo>
                <a:lnTo>
                  <a:pt x="2268728" y="6240177"/>
                </a:lnTo>
                <a:cubicBezTo>
                  <a:pt x="2268628" y="6240521"/>
                  <a:pt x="2254084" y="6233657"/>
                  <a:pt x="2253984" y="6234001"/>
                </a:cubicBezTo>
                <a:cubicBezTo>
                  <a:pt x="2239122" y="6237048"/>
                  <a:pt x="2209108" y="6234931"/>
                  <a:pt x="2191113" y="6240434"/>
                </a:cubicBezTo>
                <a:lnTo>
                  <a:pt x="2146012" y="6259810"/>
                </a:lnTo>
                <a:cubicBezTo>
                  <a:pt x="2145973" y="6259892"/>
                  <a:pt x="2128598" y="6274390"/>
                  <a:pt x="2128560" y="6274472"/>
                </a:cubicBezTo>
                <a:cubicBezTo>
                  <a:pt x="2126838" y="6275117"/>
                  <a:pt x="2124109" y="6275530"/>
                  <a:pt x="2119778" y="6275665"/>
                </a:cubicBezTo>
                <a:lnTo>
                  <a:pt x="2110434" y="6282700"/>
                </a:lnTo>
                <a:lnTo>
                  <a:pt x="2081418" y="6289059"/>
                </a:lnTo>
                <a:lnTo>
                  <a:pt x="2088526" y="6281659"/>
                </a:lnTo>
                <a:cubicBezTo>
                  <a:pt x="2076371" y="6277676"/>
                  <a:pt x="2071903" y="6270803"/>
                  <a:pt x="2059717" y="6292002"/>
                </a:cubicBezTo>
                <a:cubicBezTo>
                  <a:pt x="2032291" y="6286224"/>
                  <a:pt x="2028634" y="6298813"/>
                  <a:pt x="1993045" y="6306390"/>
                </a:cubicBezTo>
                <a:cubicBezTo>
                  <a:pt x="1976971" y="6300063"/>
                  <a:pt x="1965178" y="6303922"/>
                  <a:pt x="1954075" y="6311066"/>
                </a:cubicBezTo>
                <a:cubicBezTo>
                  <a:pt x="1918456" y="6310689"/>
                  <a:pt x="1887456" y="6322102"/>
                  <a:pt x="1848190" y="6327771"/>
                </a:cubicBezTo>
                <a:lnTo>
                  <a:pt x="1737951" y="6344513"/>
                </a:lnTo>
                <a:lnTo>
                  <a:pt x="1696709" y="6346605"/>
                </a:lnTo>
                <a:cubicBezTo>
                  <a:pt x="1692504" y="6346100"/>
                  <a:pt x="1663837" y="6347211"/>
                  <a:pt x="1661872" y="6347587"/>
                </a:cubicBezTo>
                <a:lnTo>
                  <a:pt x="1655864" y="6347808"/>
                </a:lnTo>
                <a:lnTo>
                  <a:pt x="1633028" y="6358060"/>
                </a:lnTo>
                <a:cubicBezTo>
                  <a:pt x="1618899" y="6356602"/>
                  <a:pt x="1619623" y="6369112"/>
                  <a:pt x="1606576" y="6366899"/>
                </a:cubicBezTo>
                <a:lnTo>
                  <a:pt x="1461291" y="6379054"/>
                </a:lnTo>
                <a:lnTo>
                  <a:pt x="1428798" y="6379606"/>
                </a:lnTo>
                <a:cubicBezTo>
                  <a:pt x="1424834" y="6377722"/>
                  <a:pt x="1419064" y="6376842"/>
                  <a:pt x="1409244" y="6378241"/>
                </a:cubicBezTo>
                <a:lnTo>
                  <a:pt x="1406951" y="6379043"/>
                </a:lnTo>
                <a:lnTo>
                  <a:pt x="1391002" y="6374347"/>
                </a:lnTo>
                <a:cubicBezTo>
                  <a:pt x="1385899" y="6372215"/>
                  <a:pt x="1381417" y="6369535"/>
                  <a:pt x="1377852" y="6366097"/>
                </a:cubicBezTo>
                <a:cubicBezTo>
                  <a:pt x="1352108" y="6365458"/>
                  <a:pt x="1267249" y="6359383"/>
                  <a:pt x="1239424" y="6359700"/>
                </a:cubicBezTo>
                <a:cubicBezTo>
                  <a:pt x="1211599" y="6360016"/>
                  <a:pt x="1221978" y="6361392"/>
                  <a:pt x="1208014" y="6357188"/>
                </a:cubicBezTo>
                <a:lnTo>
                  <a:pt x="1152751" y="6345283"/>
                </a:lnTo>
                <a:lnTo>
                  <a:pt x="949771" y="6335308"/>
                </a:lnTo>
                <a:cubicBezTo>
                  <a:pt x="888502" y="6312655"/>
                  <a:pt x="822682" y="6331858"/>
                  <a:pt x="752723" y="6320875"/>
                </a:cubicBezTo>
                <a:cubicBezTo>
                  <a:pt x="697396" y="6317271"/>
                  <a:pt x="686655" y="6275609"/>
                  <a:pt x="665167" y="6275293"/>
                </a:cubicBezTo>
                <a:cubicBezTo>
                  <a:pt x="657908" y="6276764"/>
                  <a:pt x="625159" y="6270979"/>
                  <a:pt x="618141" y="6273378"/>
                </a:cubicBezTo>
                <a:cubicBezTo>
                  <a:pt x="606112" y="6250236"/>
                  <a:pt x="628751" y="6263137"/>
                  <a:pt x="596498" y="6261621"/>
                </a:cubicBezTo>
                <a:cubicBezTo>
                  <a:pt x="598654" y="6267969"/>
                  <a:pt x="583476" y="6241875"/>
                  <a:pt x="568296" y="6259035"/>
                </a:cubicBezTo>
                <a:lnTo>
                  <a:pt x="550874" y="6247808"/>
                </a:lnTo>
                <a:lnTo>
                  <a:pt x="521056" y="6251759"/>
                </a:lnTo>
                <a:cubicBezTo>
                  <a:pt x="512844" y="6252767"/>
                  <a:pt x="496898" y="6238469"/>
                  <a:pt x="487255" y="6237156"/>
                </a:cubicBezTo>
                <a:cubicBezTo>
                  <a:pt x="449168" y="6235869"/>
                  <a:pt x="452372" y="6218847"/>
                  <a:pt x="431825" y="6228675"/>
                </a:cubicBezTo>
                <a:cubicBezTo>
                  <a:pt x="409674" y="6239271"/>
                  <a:pt x="353899" y="6202116"/>
                  <a:pt x="346639" y="6209624"/>
                </a:cubicBezTo>
                <a:cubicBezTo>
                  <a:pt x="335776" y="6218525"/>
                  <a:pt x="269484" y="6176632"/>
                  <a:pt x="271007" y="6188053"/>
                </a:cubicBezTo>
                <a:cubicBezTo>
                  <a:pt x="223668" y="6157668"/>
                  <a:pt x="207158" y="6173403"/>
                  <a:pt x="189996" y="6162482"/>
                </a:cubicBezTo>
                <a:cubicBezTo>
                  <a:pt x="167941" y="6147838"/>
                  <a:pt x="134526" y="6155297"/>
                  <a:pt x="121342" y="6139836"/>
                </a:cubicBezTo>
                <a:cubicBezTo>
                  <a:pt x="108158" y="6124375"/>
                  <a:pt x="113782" y="6146084"/>
                  <a:pt x="90669" y="6116573"/>
                </a:cubicBezTo>
                <a:cubicBezTo>
                  <a:pt x="76705" y="6097951"/>
                  <a:pt x="64226" y="6077165"/>
                  <a:pt x="49115" y="6053333"/>
                </a:cubicBezTo>
                <a:cubicBezTo>
                  <a:pt x="34004" y="6029501"/>
                  <a:pt x="12038" y="6070748"/>
                  <a:pt x="0" y="6024041"/>
                </a:cubicBezTo>
                <a:close/>
              </a:path>
            </a:pathLst>
          </a:cu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FCF527DB-230A-4DDD-9547-86440FB6120B}"/>
              </a:ext>
            </a:extLst>
          </p:cNvPr>
          <p:cNvSpPr txBox="1"/>
          <p:nvPr/>
        </p:nvSpPr>
        <p:spPr>
          <a:xfrm>
            <a:off x="728133" y="2024051"/>
            <a:ext cx="3462867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/>
              <a:t>AÍ SIM, </a:t>
            </a:r>
          </a:p>
          <a:p>
            <a:pPr algn="ctr"/>
            <a:r>
              <a:rPr lang="pt-BR" sz="2800" b="1" dirty="0"/>
              <a:t>ESTAREMOS MAIS APTOS </a:t>
            </a:r>
          </a:p>
          <a:p>
            <a:pPr algn="ctr"/>
            <a:r>
              <a:rPr lang="pt-BR" sz="2800" b="1" dirty="0"/>
              <a:t>A INVESTIR NA </a:t>
            </a:r>
            <a:r>
              <a:rPr lang="pt-BR" sz="2800" b="1" dirty="0">
                <a:solidFill>
                  <a:schemeClr val="accent6">
                    <a:lumMod val="75000"/>
                  </a:schemeClr>
                </a:solidFill>
              </a:rPr>
              <a:t>SAÚDE</a:t>
            </a:r>
          </a:p>
          <a:p>
            <a:pPr algn="ctr"/>
            <a:r>
              <a:rPr lang="pt-BR" sz="2800" b="1" dirty="0">
                <a:solidFill>
                  <a:schemeClr val="accent6">
                    <a:lumMod val="75000"/>
                  </a:schemeClr>
                </a:solidFill>
              </a:rPr>
              <a:t> E QUALIDADE DE VIDA  </a:t>
            </a:r>
          </a:p>
          <a:p>
            <a:pPr algn="ctr"/>
            <a:r>
              <a:rPr lang="pt-BR" sz="2800" b="1" dirty="0">
                <a:solidFill>
                  <a:schemeClr val="accent6">
                    <a:lumMod val="75000"/>
                  </a:schemeClr>
                </a:solidFill>
              </a:rPr>
              <a:t>NO TRABALHO</a:t>
            </a:r>
          </a:p>
        </p:txBody>
      </p:sp>
    </p:spTree>
    <p:extLst>
      <p:ext uri="{BB962C8B-B14F-4D97-AF65-F5344CB8AC3E}">
        <p14:creationId xmlns:p14="http://schemas.microsoft.com/office/powerpoint/2010/main" val="868793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23E547B5-89CF-4EC0-96DE-25771AED0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F0B8CEB-8279-4E5E-A0CE-1FC9F71736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782" y="0"/>
            <a:ext cx="7421217" cy="6857999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75030840-E23D-4F3B-BB1C-639B136271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20466" y="609600"/>
            <a:ext cx="4140014" cy="1330839"/>
          </a:xfrm>
        </p:spPr>
        <p:txBody>
          <a:bodyPr>
            <a:normAutofit/>
          </a:bodyPr>
          <a:lstStyle/>
          <a:p>
            <a:r>
              <a:rPr lang="pt-BR" b="1" dirty="0"/>
              <a:t>A BOA NOTÍCIA?</a:t>
            </a:r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24FC882C-2B1D-437C-B0AF-F8E22D7BEFA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4391" r="39317" b="1"/>
          <a:stretch/>
        </p:blipFill>
        <p:spPr>
          <a:xfrm>
            <a:off x="1075267" y="558799"/>
            <a:ext cx="5758731" cy="5740400"/>
          </a:xfrm>
          <a:custGeom>
            <a:avLst/>
            <a:gdLst/>
            <a:ahLst/>
            <a:cxnLst/>
            <a:rect l="l" t="t" r="r" b="b"/>
            <a:pathLst>
              <a:path w="6901731" h="6858000">
                <a:moveTo>
                  <a:pt x="0" y="0"/>
                </a:moveTo>
                <a:lnTo>
                  <a:pt x="6897896" y="5958"/>
                </a:lnTo>
                <a:lnTo>
                  <a:pt x="6866823" y="62592"/>
                </a:lnTo>
                <a:lnTo>
                  <a:pt x="6901731" y="89476"/>
                </a:lnTo>
                <a:lnTo>
                  <a:pt x="6901731" y="103833"/>
                </a:lnTo>
                <a:lnTo>
                  <a:pt x="6900034" y="110092"/>
                </a:lnTo>
                <a:lnTo>
                  <a:pt x="6901731" y="113679"/>
                </a:lnTo>
                <a:lnTo>
                  <a:pt x="6901731" y="405560"/>
                </a:lnTo>
                <a:lnTo>
                  <a:pt x="6900456" y="429509"/>
                </a:lnTo>
                <a:cubicBezTo>
                  <a:pt x="6892773" y="535647"/>
                  <a:pt x="6878314" y="537918"/>
                  <a:pt x="6886342" y="636808"/>
                </a:cubicBezTo>
                <a:cubicBezTo>
                  <a:pt x="6892506" y="756883"/>
                  <a:pt x="6864504" y="771443"/>
                  <a:pt x="6851784" y="839073"/>
                </a:cubicBezTo>
                <a:cubicBezTo>
                  <a:pt x="6838675" y="892655"/>
                  <a:pt x="6864124" y="961738"/>
                  <a:pt x="6845760" y="994930"/>
                </a:cubicBezTo>
                <a:cubicBezTo>
                  <a:pt x="6833572" y="1024166"/>
                  <a:pt x="6859282" y="1058905"/>
                  <a:pt x="6845601" y="1112932"/>
                </a:cubicBezTo>
                <a:cubicBezTo>
                  <a:pt x="6838700" y="1149910"/>
                  <a:pt x="6829138" y="1151035"/>
                  <a:pt x="6820235" y="1187433"/>
                </a:cubicBezTo>
                <a:cubicBezTo>
                  <a:pt x="6815504" y="1196464"/>
                  <a:pt x="6777707" y="1338549"/>
                  <a:pt x="6759643" y="1337010"/>
                </a:cubicBezTo>
                <a:cubicBezTo>
                  <a:pt x="6737660" y="1337296"/>
                  <a:pt x="6760650" y="1396341"/>
                  <a:pt x="6736375" y="1382272"/>
                </a:cubicBezTo>
                <a:cubicBezTo>
                  <a:pt x="6755741" y="1415836"/>
                  <a:pt x="6714675" y="1414567"/>
                  <a:pt x="6701292" y="1432111"/>
                </a:cubicBezTo>
                <a:cubicBezTo>
                  <a:pt x="6721110" y="1460185"/>
                  <a:pt x="6692106" y="1490815"/>
                  <a:pt x="6686578" y="1518624"/>
                </a:cubicBezTo>
                <a:cubicBezTo>
                  <a:pt x="6682512" y="1567002"/>
                  <a:pt x="6679579" y="1571443"/>
                  <a:pt x="6670824" y="1607743"/>
                </a:cubicBezTo>
                <a:cubicBezTo>
                  <a:pt x="6671133" y="1629590"/>
                  <a:pt x="6663161" y="1656870"/>
                  <a:pt x="6664392" y="1696405"/>
                </a:cubicBezTo>
                <a:cubicBezTo>
                  <a:pt x="6655686" y="1770486"/>
                  <a:pt x="6641938" y="1757082"/>
                  <a:pt x="6642880" y="1812372"/>
                </a:cubicBezTo>
                <a:cubicBezTo>
                  <a:pt x="6638579" y="1872475"/>
                  <a:pt x="6619231" y="1825476"/>
                  <a:pt x="6612547" y="1876437"/>
                </a:cubicBezTo>
                <a:cubicBezTo>
                  <a:pt x="6600695" y="1913834"/>
                  <a:pt x="6591061" y="1923231"/>
                  <a:pt x="6571760" y="1953331"/>
                </a:cubicBezTo>
                <a:cubicBezTo>
                  <a:pt x="6561039" y="1989021"/>
                  <a:pt x="6544090" y="2087896"/>
                  <a:pt x="6520213" y="2096455"/>
                </a:cubicBezTo>
                <a:lnTo>
                  <a:pt x="6492461" y="2188148"/>
                </a:lnTo>
                <a:cubicBezTo>
                  <a:pt x="6504372" y="2211333"/>
                  <a:pt x="6489131" y="2253220"/>
                  <a:pt x="6471854" y="2259117"/>
                </a:cubicBezTo>
                <a:cubicBezTo>
                  <a:pt x="6466151" y="2287829"/>
                  <a:pt x="6440452" y="2301346"/>
                  <a:pt x="6439832" y="2328334"/>
                </a:cubicBezTo>
                <a:cubicBezTo>
                  <a:pt x="6431013" y="2351201"/>
                  <a:pt x="6444250" y="2396409"/>
                  <a:pt x="6425162" y="2408211"/>
                </a:cubicBezTo>
                <a:lnTo>
                  <a:pt x="6417221" y="2427382"/>
                </a:lnTo>
                <a:lnTo>
                  <a:pt x="6425030" y="2464387"/>
                </a:lnTo>
                <a:lnTo>
                  <a:pt x="6406293" y="2472223"/>
                </a:lnTo>
                <a:cubicBezTo>
                  <a:pt x="6406862" y="2477277"/>
                  <a:pt x="6406486" y="2491723"/>
                  <a:pt x="6405400" y="2493547"/>
                </a:cubicBezTo>
                <a:lnTo>
                  <a:pt x="6374829" y="2532070"/>
                </a:lnTo>
                <a:cubicBezTo>
                  <a:pt x="6374597" y="2545374"/>
                  <a:pt x="6360976" y="2563797"/>
                  <a:pt x="6350864" y="2577422"/>
                </a:cubicBezTo>
                <a:cubicBezTo>
                  <a:pt x="6327056" y="2632768"/>
                  <a:pt x="6341262" y="2616275"/>
                  <a:pt x="6329174" y="2663854"/>
                </a:cubicBezTo>
                <a:cubicBezTo>
                  <a:pt x="6326303" y="2703642"/>
                  <a:pt x="6332854" y="2709643"/>
                  <a:pt x="6315095" y="2741507"/>
                </a:cubicBezTo>
                <a:cubicBezTo>
                  <a:pt x="6319921" y="2740191"/>
                  <a:pt x="6321925" y="2742004"/>
                  <a:pt x="6322463" y="2745641"/>
                </a:cubicBezTo>
                <a:cubicBezTo>
                  <a:pt x="6322245" y="2747982"/>
                  <a:pt x="6322027" y="2750323"/>
                  <a:pt x="6321808" y="2752663"/>
                </a:cubicBezTo>
                <a:lnTo>
                  <a:pt x="6314569" y="2756718"/>
                </a:lnTo>
                <a:cubicBezTo>
                  <a:pt x="6289324" y="2773686"/>
                  <a:pt x="6317551" y="2780051"/>
                  <a:pt x="6315211" y="2811618"/>
                </a:cubicBezTo>
                <a:cubicBezTo>
                  <a:pt x="6315620" y="2826627"/>
                  <a:pt x="6296047" y="2885298"/>
                  <a:pt x="6302211" y="2882314"/>
                </a:cubicBezTo>
                <a:lnTo>
                  <a:pt x="6286167" y="2949597"/>
                </a:lnTo>
                <a:cubicBezTo>
                  <a:pt x="6286401" y="2994618"/>
                  <a:pt x="6286615" y="2971464"/>
                  <a:pt x="6287037" y="3008578"/>
                </a:cubicBezTo>
                <a:cubicBezTo>
                  <a:pt x="6293795" y="3029535"/>
                  <a:pt x="6274405" y="3114154"/>
                  <a:pt x="6259150" y="3123139"/>
                </a:cubicBezTo>
                <a:cubicBezTo>
                  <a:pt x="6250085" y="3189063"/>
                  <a:pt x="6269067" y="3151280"/>
                  <a:pt x="6272249" y="3227854"/>
                </a:cubicBezTo>
                <a:cubicBezTo>
                  <a:pt x="6278775" y="3295842"/>
                  <a:pt x="6289216" y="3303765"/>
                  <a:pt x="6292288" y="3378383"/>
                </a:cubicBezTo>
                <a:cubicBezTo>
                  <a:pt x="6303894" y="3395995"/>
                  <a:pt x="6287498" y="3432581"/>
                  <a:pt x="6288328" y="3459618"/>
                </a:cubicBezTo>
                <a:cubicBezTo>
                  <a:pt x="6289158" y="3486653"/>
                  <a:pt x="6299937" y="3538735"/>
                  <a:pt x="6297272" y="3540603"/>
                </a:cubicBezTo>
                <a:cubicBezTo>
                  <a:pt x="6296849" y="3577379"/>
                  <a:pt x="6294184" y="3587943"/>
                  <a:pt x="6291001" y="3638374"/>
                </a:cubicBezTo>
                <a:cubicBezTo>
                  <a:pt x="6283026" y="3666794"/>
                  <a:pt x="6265833" y="3731744"/>
                  <a:pt x="6283592" y="3763609"/>
                </a:cubicBezTo>
                <a:cubicBezTo>
                  <a:pt x="6264286" y="3758340"/>
                  <a:pt x="6290177" y="3803150"/>
                  <a:pt x="6274068" y="3814506"/>
                </a:cubicBezTo>
                <a:cubicBezTo>
                  <a:pt x="6260645" y="3821643"/>
                  <a:pt x="6265372" y="3836902"/>
                  <a:pt x="6262850" y="3850454"/>
                </a:cubicBezTo>
                <a:cubicBezTo>
                  <a:pt x="6250418" y="3863479"/>
                  <a:pt x="6250660" y="3955243"/>
                  <a:pt x="6257357" y="3975474"/>
                </a:cubicBezTo>
                <a:cubicBezTo>
                  <a:pt x="6245091" y="4036737"/>
                  <a:pt x="6237535" y="4029237"/>
                  <a:pt x="6257889" y="4073155"/>
                </a:cubicBezTo>
                <a:cubicBezTo>
                  <a:pt x="6259272" y="4085906"/>
                  <a:pt x="6239882" y="4116397"/>
                  <a:pt x="6237441" y="4126638"/>
                </a:cubicBezTo>
                <a:lnTo>
                  <a:pt x="6245587" y="4172738"/>
                </a:lnTo>
                <a:lnTo>
                  <a:pt x="6235772" y="4176721"/>
                </a:lnTo>
                <a:lnTo>
                  <a:pt x="6233287" y="4195136"/>
                </a:lnTo>
                <a:lnTo>
                  <a:pt x="6234619" y="4280850"/>
                </a:lnTo>
                <a:cubicBezTo>
                  <a:pt x="6239453" y="4320763"/>
                  <a:pt x="6223309" y="4337596"/>
                  <a:pt x="6219318" y="4402526"/>
                </a:cubicBezTo>
                <a:cubicBezTo>
                  <a:pt x="6205466" y="4516209"/>
                  <a:pt x="6216183" y="4588729"/>
                  <a:pt x="6216810" y="4651172"/>
                </a:cubicBezTo>
                <a:cubicBezTo>
                  <a:pt x="6217673" y="4756959"/>
                  <a:pt x="6228654" y="4824005"/>
                  <a:pt x="6225945" y="4916779"/>
                </a:cubicBezTo>
                <a:cubicBezTo>
                  <a:pt x="6217032" y="4993010"/>
                  <a:pt x="6264271" y="4984591"/>
                  <a:pt x="6230174" y="5051379"/>
                </a:cubicBezTo>
                <a:cubicBezTo>
                  <a:pt x="6235713" y="5056951"/>
                  <a:pt x="6239420" y="5163714"/>
                  <a:pt x="6242600" y="5170879"/>
                </a:cubicBezTo>
                <a:lnTo>
                  <a:pt x="6235996" y="5216428"/>
                </a:lnTo>
                <a:lnTo>
                  <a:pt x="6214638" y="5285298"/>
                </a:lnTo>
                <a:cubicBezTo>
                  <a:pt x="6211392" y="5297492"/>
                  <a:pt x="6225576" y="5312063"/>
                  <a:pt x="6228432" y="5317696"/>
                </a:cubicBezTo>
                <a:lnTo>
                  <a:pt x="6246496" y="5398787"/>
                </a:lnTo>
                <a:lnTo>
                  <a:pt x="6244793" y="5399530"/>
                </a:lnTo>
                <a:lnTo>
                  <a:pt x="6241695" y="5406948"/>
                </a:lnTo>
                <a:lnTo>
                  <a:pt x="6267461" y="5499413"/>
                </a:lnTo>
                <a:cubicBezTo>
                  <a:pt x="6285387" y="5533848"/>
                  <a:pt x="6284888" y="5550029"/>
                  <a:pt x="6295987" y="5582659"/>
                </a:cubicBezTo>
                <a:cubicBezTo>
                  <a:pt x="6311253" y="5681724"/>
                  <a:pt x="6295439" y="5695558"/>
                  <a:pt x="6364803" y="5784263"/>
                </a:cubicBezTo>
                <a:cubicBezTo>
                  <a:pt x="6379348" y="5818651"/>
                  <a:pt x="6412475" y="5906802"/>
                  <a:pt x="6423050" y="5922637"/>
                </a:cubicBezTo>
                <a:cubicBezTo>
                  <a:pt x="6445210" y="5973612"/>
                  <a:pt x="6468179" y="6023873"/>
                  <a:pt x="6497767" y="6090108"/>
                </a:cubicBezTo>
                <a:cubicBezTo>
                  <a:pt x="6571895" y="6150548"/>
                  <a:pt x="6572491" y="6236583"/>
                  <a:pt x="6606710" y="6281543"/>
                </a:cubicBezTo>
                <a:cubicBezTo>
                  <a:pt x="6633675" y="6335892"/>
                  <a:pt x="6654357" y="6388782"/>
                  <a:pt x="6667540" y="6443715"/>
                </a:cubicBezTo>
                <a:cubicBezTo>
                  <a:pt x="6685192" y="6466826"/>
                  <a:pt x="6650500" y="6508701"/>
                  <a:pt x="6659722" y="6550105"/>
                </a:cubicBezTo>
                <a:cubicBezTo>
                  <a:pt x="6665926" y="6645044"/>
                  <a:pt x="6669126" y="6627536"/>
                  <a:pt x="6671805" y="6687397"/>
                </a:cubicBezTo>
                <a:cubicBezTo>
                  <a:pt x="6682671" y="6733683"/>
                  <a:pt x="6665210" y="6772117"/>
                  <a:pt x="6669658" y="6806602"/>
                </a:cubicBezTo>
                <a:cubicBezTo>
                  <a:pt x="6661174" y="6812658"/>
                  <a:pt x="6667097" y="6831470"/>
                  <a:pt x="6675783" y="6850325"/>
                </a:cubicBezTo>
                <a:lnTo>
                  <a:pt x="6679704" y="6858000"/>
                </a:lnTo>
                <a:lnTo>
                  <a:pt x="4532241" y="6858000"/>
                </a:lnTo>
                <a:lnTo>
                  <a:pt x="1208596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329D11B-76C1-333D-510B-6C289D0BB7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15665" y="2050168"/>
            <a:ext cx="4352028" cy="3842631"/>
          </a:xfrm>
        </p:spPr>
        <p:txBody>
          <a:bodyPr>
            <a:normAutofit fontScale="55000" lnSpcReduction="20000"/>
          </a:bodyPr>
          <a:lstStyle/>
          <a:p>
            <a:pPr algn="ctr"/>
            <a:r>
              <a:rPr lang="en-US" sz="4600" dirty="0">
                <a:solidFill>
                  <a:srgbClr val="00B0F0"/>
                </a:solidFill>
              </a:rPr>
              <a:t>FERRAMENTAS E PROGRAMAS</a:t>
            </a:r>
          </a:p>
          <a:p>
            <a:pPr marL="0" indent="0" algn="ctr">
              <a:buNone/>
            </a:pPr>
            <a:endParaRPr lang="en-US" sz="4600" dirty="0"/>
          </a:p>
          <a:p>
            <a:pPr algn="ctr"/>
            <a:r>
              <a:rPr lang="en-US" sz="4600" dirty="0"/>
              <a:t>AS </a:t>
            </a:r>
            <a:r>
              <a:rPr lang="en-US" sz="4600" dirty="0">
                <a:solidFill>
                  <a:srgbClr val="00B0F0"/>
                </a:solidFill>
              </a:rPr>
              <a:t>ESTATÍSTICAS</a:t>
            </a:r>
            <a:r>
              <a:rPr lang="en-US" sz="4600" dirty="0"/>
              <a:t> QUE SALTAM AOS OLHOS</a:t>
            </a:r>
          </a:p>
          <a:p>
            <a:pPr marL="0" indent="0" algn="ctr">
              <a:buNone/>
            </a:pPr>
            <a:endParaRPr lang="en-US" sz="4600" dirty="0"/>
          </a:p>
          <a:p>
            <a:pPr algn="ctr"/>
            <a:r>
              <a:rPr lang="en-US" sz="4600" dirty="0"/>
              <a:t>A </a:t>
            </a:r>
            <a:r>
              <a:rPr lang="en-US" sz="4600" dirty="0">
                <a:solidFill>
                  <a:srgbClr val="00B0F0"/>
                </a:solidFill>
              </a:rPr>
              <a:t>SENSIBILIDADE</a:t>
            </a:r>
            <a:r>
              <a:rPr lang="en-US" sz="4600" dirty="0"/>
              <a:t> DA SOCIEDADE</a:t>
            </a:r>
          </a:p>
          <a:p>
            <a:pPr marL="0" indent="0" algn="ctr">
              <a:buNone/>
            </a:pPr>
            <a:endParaRPr lang="en-US" sz="4600" dirty="0"/>
          </a:p>
          <a:p>
            <a:pPr algn="ctr"/>
            <a:r>
              <a:rPr lang="en-US" sz="4600" dirty="0"/>
              <a:t>COMPETÊNCIAS DE </a:t>
            </a:r>
            <a:r>
              <a:rPr lang="en-US" sz="4600" dirty="0">
                <a:solidFill>
                  <a:srgbClr val="00B0F0"/>
                </a:solidFill>
              </a:rPr>
              <a:t>MULTIPROFISSIONAIS </a:t>
            </a:r>
          </a:p>
          <a:p>
            <a:endParaRPr lang="en-US" sz="4600" dirty="0"/>
          </a:p>
          <a:p>
            <a:endParaRPr lang="en-US" sz="20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3294463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E91F5CA-B392-444C-88E3-BF5BAAEBDE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459807F-B6FA-44D3-9A53-C55B6B5688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80681"/>
            <a:ext cx="12192000" cy="2777318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8C4262C-8003-497F-836D-0CF0E89454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089274" y="5954237"/>
            <a:ext cx="9681882" cy="73988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ALGUNS CAMINHOS...</a:t>
            </a:r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5050A2DC-2286-4426-8D00-6A227111617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t="8034"/>
          <a:stretch/>
        </p:blipFill>
        <p:spPr>
          <a:xfrm>
            <a:off x="3901157" y="1130061"/>
            <a:ext cx="7238740" cy="4734055"/>
          </a:xfrm>
          <a:custGeom>
            <a:avLst/>
            <a:gdLst/>
            <a:ahLst/>
            <a:cxnLst/>
            <a:rect l="l" t="t" r="r" b="b"/>
            <a:pathLst>
              <a:path w="12191999" h="5886533">
                <a:moveTo>
                  <a:pt x="4721173" y="4907914"/>
                </a:moveTo>
                <a:lnTo>
                  <a:pt x="4722109" y="4908125"/>
                </a:lnTo>
                <a:cubicBezTo>
                  <a:pt x="4721143" y="4908767"/>
                  <a:pt x="4718263" y="4909373"/>
                  <a:pt x="4717199" y="4909396"/>
                </a:cubicBez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5751311"/>
                </a:lnTo>
                <a:lnTo>
                  <a:pt x="12140860" y="5770509"/>
                </a:lnTo>
                <a:cubicBezTo>
                  <a:pt x="12126656" y="5772723"/>
                  <a:pt x="12093589" y="5827925"/>
                  <a:pt x="12080161" y="5826358"/>
                </a:cubicBezTo>
                <a:cubicBezTo>
                  <a:pt x="11978188" y="5850511"/>
                  <a:pt x="11967361" y="5873564"/>
                  <a:pt x="11917885" y="5861578"/>
                </a:cubicBezTo>
                <a:cubicBezTo>
                  <a:pt x="11872779" y="5859863"/>
                  <a:pt x="11928861" y="5896778"/>
                  <a:pt x="11894610" y="5883738"/>
                </a:cubicBezTo>
                <a:cubicBezTo>
                  <a:pt x="11860359" y="5870698"/>
                  <a:pt x="11736091" y="5807232"/>
                  <a:pt x="11712379" y="5783337"/>
                </a:cubicBezTo>
                <a:cubicBezTo>
                  <a:pt x="11688667" y="5759442"/>
                  <a:pt x="11627912" y="5782933"/>
                  <a:pt x="11585366" y="5740371"/>
                </a:cubicBezTo>
                <a:lnTo>
                  <a:pt x="11516470" y="5663679"/>
                </a:lnTo>
                <a:cubicBezTo>
                  <a:pt x="11468274" y="5661847"/>
                  <a:pt x="11507335" y="5626593"/>
                  <a:pt x="11462692" y="5610127"/>
                </a:cubicBezTo>
                <a:cubicBezTo>
                  <a:pt x="11417567" y="5608500"/>
                  <a:pt x="11408021" y="5556613"/>
                  <a:pt x="11369712" y="5548654"/>
                </a:cubicBezTo>
                <a:cubicBezTo>
                  <a:pt x="11354317" y="5554704"/>
                  <a:pt x="11288328" y="5499810"/>
                  <a:pt x="11273969" y="5488986"/>
                </a:cubicBezTo>
                <a:cubicBezTo>
                  <a:pt x="11231913" y="5490378"/>
                  <a:pt x="11221973" y="5480544"/>
                  <a:pt x="11195084" y="5467967"/>
                </a:cubicBezTo>
                <a:cubicBezTo>
                  <a:pt x="11164086" y="5497749"/>
                  <a:pt x="11171649" y="5471790"/>
                  <a:pt x="11143408" y="5468614"/>
                </a:cubicBezTo>
                <a:cubicBezTo>
                  <a:pt x="11125906" y="5464975"/>
                  <a:pt x="11102603" y="5460835"/>
                  <a:pt x="11085935" y="5459365"/>
                </a:cubicBezTo>
                <a:cubicBezTo>
                  <a:pt x="11057493" y="5459661"/>
                  <a:pt x="11029906" y="5441496"/>
                  <a:pt x="11030953" y="5456484"/>
                </a:cubicBezTo>
                <a:cubicBezTo>
                  <a:pt x="11007784" y="5459001"/>
                  <a:pt x="10982005" y="5463178"/>
                  <a:pt x="10951060" y="5461240"/>
                </a:cubicBezTo>
                <a:cubicBezTo>
                  <a:pt x="10885365" y="5424406"/>
                  <a:pt x="10915288" y="5460968"/>
                  <a:pt x="10857721" y="5448157"/>
                </a:cubicBezTo>
                <a:cubicBezTo>
                  <a:pt x="10806646" y="5435790"/>
                  <a:pt x="10707075" y="5402712"/>
                  <a:pt x="10644616" y="5387039"/>
                </a:cubicBezTo>
                <a:cubicBezTo>
                  <a:pt x="10616446" y="5382224"/>
                  <a:pt x="10558603" y="5371613"/>
                  <a:pt x="10519277" y="5366793"/>
                </a:cubicBezTo>
                <a:cubicBezTo>
                  <a:pt x="10495461" y="5368312"/>
                  <a:pt x="10473830" y="5354868"/>
                  <a:pt x="10445981" y="5364735"/>
                </a:cubicBezTo>
                <a:cubicBezTo>
                  <a:pt x="10436536" y="5368773"/>
                  <a:pt x="10409281" y="5367966"/>
                  <a:pt x="10383865" y="5360888"/>
                </a:cubicBezTo>
                <a:cubicBezTo>
                  <a:pt x="10374827" y="5369095"/>
                  <a:pt x="10347864" y="5360432"/>
                  <a:pt x="10336852" y="5360277"/>
                </a:cubicBezTo>
                <a:cubicBezTo>
                  <a:pt x="10323586" y="5366987"/>
                  <a:pt x="10274741" y="5357921"/>
                  <a:pt x="10261098" y="5350526"/>
                </a:cubicBezTo>
                <a:lnTo>
                  <a:pt x="10126497" y="5339011"/>
                </a:lnTo>
                <a:lnTo>
                  <a:pt x="10082166" y="5336916"/>
                </a:lnTo>
                <a:cubicBezTo>
                  <a:pt x="10074567" y="5338985"/>
                  <a:pt x="10046860" y="5337657"/>
                  <a:pt x="10039237" y="5338580"/>
                </a:cubicBezTo>
                <a:cubicBezTo>
                  <a:pt x="9998458" y="5328479"/>
                  <a:pt x="9984394" y="5327989"/>
                  <a:pt x="9960016" y="5323065"/>
                </a:cubicBezTo>
                <a:cubicBezTo>
                  <a:pt x="9918980" y="5322923"/>
                  <a:pt x="9888741" y="5326122"/>
                  <a:pt x="9847789" y="5316297"/>
                </a:cubicBezTo>
                <a:lnTo>
                  <a:pt x="9728306" y="5296090"/>
                </a:lnTo>
                <a:cubicBezTo>
                  <a:pt x="9675056" y="5305676"/>
                  <a:pt x="9602035" y="5297282"/>
                  <a:pt x="9584504" y="5284670"/>
                </a:cubicBezTo>
                <a:cubicBezTo>
                  <a:pt x="9518952" y="5270394"/>
                  <a:pt x="9415429" y="5244268"/>
                  <a:pt x="9343049" y="5238968"/>
                </a:cubicBezTo>
                <a:lnTo>
                  <a:pt x="9231367" y="5187063"/>
                </a:lnTo>
                <a:lnTo>
                  <a:pt x="9194807" y="5176984"/>
                </a:lnTo>
                <a:lnTo>
                  <a:pt x="9189243" y="5167745"/>
                </a:lnTo>
                <a:lnTo>
                  <a:pt x="9151229" y="5156543"/>
                </a:lnTo>
                <a:lnTo>
                  <a:pt x="9150207" y="5157608"/>
                </a:lnTo>
                <a:cubicBezTo>
                  <a:pt x="9147045" y="5159739"/>
                  <a:pt x="9143081" y="5160831"/>
                  <a:pt x="9137315" y="5159777"/>
                </a:cubicBezTo>
                <a:cubicBezTo>
                  <a:pt x="9138862" y="5179261"/>
                  <a:pt x="9130952" y="5165972"/>
                  <a:pt x="9113809" y="5161143"/>
                </a:cubicBezTo>
                <a:cubicBezTo>
                  <a:pt x="9112388" y="5190326"/>
                  <a:pt x="9068114" y="5155892"/>
                  <a:pt x="9053450" y="5169457"/>
                </a:cubicBezTo>
                <a:lnTo>
                  <a:pt x="9005483" y="5166172"/>
                </a:lnTo>
                <a:lnTo>
                  <a:pt x="9005198" y="5166412"/>
                </a:lnTo>
                <a:cubicBezTo>
                  <a:pt x="9003143" y="5166632"/>
                  <a:pt x="9000324" y="5166304"/>
                  <a:pt x="8996229" y="5165201"/>
                </a:cubicBezTo>
                <a:lnTo>
                  <a:pt x="8990391" y="5163140"/>
                </a:lnTo>
                <a:lnTo>
                  <a:pt x="8974334" y="5159914"/>
                </a:lnTo>
                <a:lnTo>
                  <a:pt x="8968008" y="5160614"/>
                </a:lnTo>
                <a:lnTo>
                  <a:pt x="8963045" y="5162839"/>
                </a:lnTo>
                <a:cubicBezTo>
                  <a:pt x="8954690" y="5154888"/>
                  <a:pt x="8955517" y="5145940"/>
                  <a:pt x="8928985" y="5166027"/>
                </a:cubicBezTo>
                <a:cubicBezTo>
                  <a:pt x="8898031" y="5165007"/>
                  <a:pt x="8789300" y="5150352"/>
                  <a:pt x="8752441" y="5146795"/>
                </a:cubicBezTo>
                <a:cubicBezTo>
                  <a:pt x="8719819" y="5136075"/>
                  <a:pt x="8748194" y="5149736"/>
                  <a:pt x="8707844" y="5144694"/>
                </a:cubicBezTo>
                <a:cubicBezTo>
                  <a:pt x="8671606" y="5125159"/>
                  <a:pt x="8639142" y="5141599"/>
                  <a:pt x="8596068" y="5136122"/>
                </a:cubicBezTo>
                <a:lnTo>
                  <a:pt x="8525227" y="5150964"/>
                </a:lnTo>
                <a:lnTo>
                  <a:pt x="8510980" y="5145049"/>
                </a:lnTo>
                <a:lnTo>
                  <a:pt x="8506164" y="5142048"/>
                </a:lnTo>
                <a:cubicBezTo>
                  <a:pt x="8502646" y="5140271"/>
                  <a:pt x="8500045" y="5139460"/>
                  <a:pt x="8497965" y="5139310"/>
                </a:cubicBezTo>
                <a:lnTo>
                  <a:pt x="8497591" y="5139489"/>
                </a:lnTo>
                <a:lnTo>
                  <a:pt x="8490246" y="5136439"/>
                </a:lnTo>
                <a:lnTo>
                  <a:pt x="8367179" y="5122397"/>
                </a:lnTo>
                <a:cubicBezTo>
                  <a:pt x="8362021" y="5120372"/>
                  <a:pt x="8357730" y="5120720"/>
                  <a:pt x="8353796" y="5122203"/>
                </a:cubicBezTo>
                <a:lnTo>
                  <a:pt x="8352369" y="5123043"/>
                </a:lnTo>
                <a:lnTo>
                  <a:pt x="8320101" y="5105625"/>
                </a:lnTo>
                <a:lnTo>
                  <a:pt x="8314429" y="5105299"/>
                </a:lnTo>
                <a:lnTo>
                  <a:pt x="8295170" y="5091404"/>
                </a:lnTo>
                <a:lnTo>
                  <a:pt x="8284273" y="5085581"/>
                </a:lnTo>
                <a:lnTo>
                  <a:pt x="8283146" y="5081138"/>
                </a:lnTo>
                <a:cubicBezTo>
                  <a:pt x="8280842" y="5077893"/>
                  <a:pt x="8276148" y="5075245"/>
                  <a:pt x="8266072" y="5073963"/>
                </a:cubicBezTo>
                <a:lnTo>
                  <a:pt x="8263373" y="5074193"/>
                </a:lnTo>
                <a:lnTo>
                  <a:pt x="8252030" y="5064350"/>
                </a:lnTo>
                <a:cubicBezTo>
                  <a:pt x="8248856" y="5060500"/>
                  <a:pt x="8246644" y="5056218"/>
                  <a:pt x="8245831" y="5051358"/>
                </a:cubicBezTo>
                <a:cubicBezTo>
                  <a:pt x="8181824" y="5054265"/>
                  <a:pt x="8147127" y="5020143"/>
                  <a:pt x="8090268" y="5005197"/>
                </a:cubicBezTo>
                <a:cubicBezTo>
                  <a:pt x="8025464" y="4982055"/>
                  <a:pt x="7967067" y="4960819"/>
                  <a:pt x="7905404" y="4963224"/>
                </a:cubicBezTo>
                <a:cubicBezTo>
                  <a:pt x="7835116" y="4948312"/>
                  <a:pt x="7780962" y="4946081"/>
                  <a:pt x="7718741" y="4937509"/>
                </a:cubicBezTo>
                <a:lnTo>
                  <a:pt x="7614343" y="4940980"/>
                </a:lnTo>
                <a:lnTo>
                  <a:pt x="7527539" y="4935152"/>
                </a:lnTo>
                <a:lnTo>
                  <a:pt x="7519567" y="4932599"/>
                </a:lnTo>
                <a:cubicBezTo>
                  <a:pt x="7513989" y="4931260"/>
                  <a:pt x="7510169" y="4930910"/>
                  <a:pt x="7507408" y="4931264"/>
                </a:cubicBezTo>
                <a:lnTo>
                  <a:pt x="7507036" y="4931591"/>
                </a:lnTo>
                <a:lnTo>
                  <a:pt x="7495791" y="4929639"/>
                </a:lnTo>
                <a:cubicBezTo>
                  <a:pt x="7476982" y="4925521"/>
                  <a:pt x="7422524" y="4942937"/>
                  <a:pt x="7405387" y="4937744"/>
                </a:cubicBezTo>
                <a:cubicBezTo>
                  <a:pt x="7374785" y="4940694"/>
                  <a:pt x="7333986" y="4941799"/>
                  <a:pt x="7312176" y="4947339"/>
                </a:cubicBezTo>
                <a:lnTo>
                  <a:pt x="7310849" y="4948781"/>
                </a:lnTo>
                <a:lnTo>
                  <a:pt x="7218556" y="4923532"/>
                </a:lnTo>
                <a:lnTo>
                  <a:pt x="7201098" y="4918982"/>
                </a:lnTo>
                <a:lnTo>
                  <a:pt x="7197000" y="4913624"/>
                </a:lnTo>
                <a:cubicBezTo>
                  <a:pt x="7192108" y="4910101"/>
                  <a:pt x="7184502" y="4907962"/>
                  <a:pt x="7170804" y="4908976"/>
                </a:cubicBezTo>
                <a:lnTo>
                  <a:pt x="7096984" y="4896748"/>
                </a:lnTo>
                <a:cubicBezTo>
                  <a:pt x="7061144" y="4895770"/>
                  <a:pt x="7050185" y="4894793"/>
                  <a:pt x="7018492" y="4897122"/>
                </a:cubicBezTo>
                <a:cubicBezTo>
                  <a:pt x="6937524" y="4886184"/>
                  <a:pt x="6943641" y="4862018"/>
                  <a:pt x="6904142" y="4867616"/>
                </a:cubicBezTo>
                <a:cubicBezTo>
                  <a:pt x="6871918" y="4872824"/>
                  <a:pt x="6787985" y="4853750"/>
                  <a:pt x="6708218" y="4839661"/>
                </a:cubicBezTo>
                <a:cubicBezTo>
                  <a:pt x="6649102" y="4830206"/>
                  <a:pt x="6628102" y="4816105"/>
                  <a:pt x="6549451" y="4810885"/>
                </a:cubicBezTo>
                <a:cubicBezTo>
                  <a:pt x="6472150" y="4766795"/>
                  <a:pt x="6409692" y="4790518"/>
                  <a:pt x="6317556" y="4764085"/>
                </a:cubicBezTo>
                <a:cubicBezTo>
                  <a:pt x="6297547" y="4748563"/>
                  <a:pt x="6209288" y="4765756"/>
                  <a:pt x="6168670" y="4761998"/>
                </a:cubicBezTo>
                <a:cubicBezTo>
                  <a:pt x="6128052" y="4758240"/>
                  <a:pt x="6090536" y="4744692"/>
                  <a:pt x="6073844" y="4741536"/>
                </a:cubicBezTo>
                <a:lnTo>
                  <a:pt x="6068526" y="4743073"/>
                </a:lnTo>
                <a:lnTo>
                  <a:pt x="6048634" y="4742390"/>
                </a:lnTo>
                <a:lnTo>
                  <a:pt x="6041279" y="4750739"/>
                </a:lnTo>
                <a:lnTo>
                  <a:pt x="6010088" y="4755832"/>
                </a:lnTo>
                <a:cubicBezTo>
                  <a:pt x="5998677" y="4756419"/>
                  <a:pt x="5970124" y="4755506"/>
                  <a:pt x="5957373" y="4752188"/>
                </a:cubicBezTo>
                <a:lnTo>
                  <a:pt x="5758915" y="4736496"/>
                </a:lnTo>
                <a:lnTo>
                  <a:pt x="5626957" y="4735473"/>
                </a:lnTo>
                <a:lnTo>
                  <a:pt x="5470902" y="4749493"/>
                </a:lnTo>
                <a:cubicBezTo>
                  <a:pt x="5478131" y="4762521"/>
                  <a:pt x="5439006" y="4748455"/>
                  <a:pt x="5432757" y="4760746"/>
                </a:cubicBezTo>
                <a:cubicBezTo>
                  <a:pt x="5429365" y="4770778"/>
                  <a:pt x="5391824" y="4775462"/>
                  <a:pt x="5381664" y="4778448"/>
                </a:cubicBezTo>
                <a:lnTo>
                  <a:pt x="5261760" y="4798865"/>
                </a:lnTo>
                <a:cubicBezTo>
                  <a:pt x="5251595" y="4799049"/>
                  <a:pt x="5230547" y="4807359"/>
                  <a:pt x="5222959" y="4809989"/>
                </a:cubicBezTo>
                <a:lnTo>
                  <a:pt x="5174657" y="4812979"/>
                </a:lnTo>
                <a:lnTo>
                  <a:pt x="5156551" y="4820202"/>
                </a:lnTo>
                <a:lnTo>
                  <a:pt x="5142595" y="4823602"/>
                </a:lnTo>
                <a:lnTo>
                  <a:pt x="5139593" y="4825703"/>
                </a:lnTo>
                <a:cubicBezTo>
                  <a:pt x="5133873" y="4829743"/>
                  <a:pt x="5128076" y="4833554"/>
                  <a:pt x="5121656" y="4836556"/>
                </a:cubicBezTo>
                <a:cubicBezTo>
                  <a:pt x="5108317" y="4807937"/>
                  <a:pt x="5064853" y="4857373"/>
                  <a:pt x="5065787" y="4829985"/>
                </a:cubicBezTo>
                <a:cubicBezTo>
                  <a:pt x="5028193" y="4841501"/>
                  <a:pt x="5038944" y="4812412"/>
                  <a:pt x="5011510" y="4846366"/>
                </a:cubicBezTo>
                <a:cubicBezTo>
                  <a:pt x="4937023" y="4845983"/>
                  <a:pt x="4916353" y="4832976"/>
                  <a:pt x="4840437" y="4870383"/>
                </a:cubicBezTo>
                <a:cubicBezTo>
                  <a:pt x="4806739" y="4887025"/>
                  <a:pt x="4784106" y="4898171"/>
                  <a:pt x="4762444" y="4898151"/>
                </a:cubicBezTo>
                <a:cubicBezTo>
                  <a:pt x="4741323" y="4902652"/>
                  <a:pt x="4729481" y="4905474"/>
                  <a:pt x="4723182" y="4907166"/>
                </a:cubicBezTo>
                <a:lnTo>
                  <a:pt x="4721173" y="4907914"/>
                </a:lnTo>
                <a:lnTo>
                  <a:pt x="4715524" y="4906639"/>
                </a:lnTo>
                <a:cubicBezTo>
                  <a:pt x="4680148" y="4913595"/>
                  <a:pt x="4524744" y="4914403"/>
                  <a:pt x="4515810" y="4916541"/>
                </a:cubicBezTo>
                <a:cubicBezTo>
                  <a:pt x="4457819" y="4929653"/>
                  <a:pt x="4462659" y="4930394"/>
                  <a:pt x="4428539" y="4927192"/>
                </a:cubicBezTo>
                <a:cubicBezTo>
                  <a:pt x="4423303" y="4923821"/>
                  <a:pt x="4368974" y="4930115"/>
                  <a:pt x="4362872" y="4928538"/>
                </a:cubicBezTo>
                <a:lnTo>
                  <a:pt x="4316962" y="4921923"/>
                </a:lnTo>
                <a:lnTo>
                  <a:pt x="4315106" y="4923264"/>
                </a:lnTo>
                <a:cubicBezTo>
                  <a:pt x="4306123" y="4926635"/>
                  <a:pt x="4299993" y="4926634"/>
                  <a:pt x="4295140" y="4925143"/>
                </a:cubicBezTo>
                <a:lnTo>
                  <a:pt x="4290059" y="4922226"/>
                </a:lnTo>
                <a:lnTo>
                  <a:pt x="4276138" y="4922472"/>
                </a:lnTo>
                <a:lnTo>
                  <a:pt x="4248113" y="4920148"/>
                </a:lnTo>
                <a:lnTo>
                  <a:pt x="4202046" y="4922943"/>
                </a:lnTo>
                <a:cubicBezTo>
                  <a:pt x="4201945" y="4923363"/>
                  <a:pt x="4201842" y="4923782"/>
                  <a:pt x="4201741" y="4924202"/>
                </a:cubicBezTo>
                <a:cubicBezTo>
                  <a:pt x="4200116" y="4927039"/>
                  <a:pt x="4197140" y="4929158"/>
                  <a:pt x="4191245" y="4929836"/>
                </a:cubicBezTo>
                <a:cubicBezTo>
                  <a:pt x="4204212" y="4947125"/>
                  <a:pt x="4161274" y="4945230"/>
                  <a:pt x="4142742" y="4945701"/>
                </a:cubicBezTo>
                <a:cubicBezTo>
                  <a:pt x="4124717" y="4952767"/>
                  <a:pt x="4099099" y="4966347"/>
                  <a:pt x="4083094" y="4972234"/>
                </a:cubicBezTo>
                <a:lnTo>
                  <a:pt x="4074543" y="4973069"/>
                </a:lnTo>
                <a:cubicBezTo>
                  <a:pt x="4074504" y="4973170"/>
                  <a:pt x="4074463" y="4973269"/>
                  <a:pt x="4074424" y="4973368"/>
                </a:cubicBezTo>
                <a:cubicBezTo>
                  <a:pt x="4072678" y="4974152"/>
                  <a:pt x="4069906" y="4974653"/>
                  <a:pt x="4065507" y="4974812"/>
                </a:cubicBezTo>
                <a:lnTo>
                  <a:pt x="4058951" y="4974594"/>
                </a:lnTo>
                <a:lnTo>
                  <a:pt x="4042361" y="4976215"/>
                </a:lnTo>
                <a:lnTo>
                  <a:pt x="4036993" y="4978649"/>
                </a:lnTo>
                <a:lnTo>
                  <a:pt x="4035360" y="4982316"/>
                </a:lnTo>
                <a:lnTo>
                  <a:pt x="4033775" y="4982081"/>
                </a:lnTo>
                <a:cubicBezTo>
                  <a:pt x="4021424" y="4977217"/>
                  <a:pt x="4016874" y="4968841"/>
                  <a:pt x="4004535" y="4994649"/>
                </a:cubicBezTo>
                <a:cubicBezTo>
                  <a:pt x="3976667" y="4987584"/>
                  <a:pt x="3972977" y="5002913"/>
                  <a:pt x="3936843" y="5012106"/>
                </a:cubicBezTo>
                <a:cubicBezTo>
                  <a:pt x="3920506" y="5004382"/>
                  <a:pt x="3908535" y="5009071"/>
                  <a:pt x="3897272" y="5017761"/>
                </a:cubicBezTo>
                <a:cubicBezTo>
                  <a:pt x="3861092" y="5017265"/>
                  <a:pt x="3829628" y="5031135"/>
                  <a:pt x="3789757" y="5037999"/>
                </a:cubicBezTo>
                <a:cubicBezTo>
                  <a:pt x="3741007" y="5052705"/>
                  <a:pt x="3725129" y="5054682"/>
                  <a:pt x="3682510" y="5061922"/>
                </a:cubicBezTo>
                <a:lnTo>
                  <a:pt x="3610032" y="5094193"/>
                </a:lnTo>
                <a:lnTo>
                  <a:pt x="3603852" y="5092831"/>
                </a:lnTo>
                <a:cubicBezTo>
                  <a:pt x="3599580" y="5092212"/>
                  <a:pt x="3596726" y="5092212"/>
                  <a:pt x="3594733" y="5092667"/>
                </a:cubicBezTo>
                <a:lnTo>
                  <a:pt x="3594498" y="5092936"/>
                </a:lnTo>
                <a:lnTo>
                  <a:pt x="3585975" y="5092246"/>
                </a:lnTo>
                <a:cubicBezTo>
                  <a:pt x="3571623" y="5090455"/>
                  <a:pt x="3549389" y="5104654"/>
                  <a:pt x="3536132" y="5101945"/>
                </a:cubicBezTo>
                <a:cubicBezTo>
                  <a:pt x="3513940" y="5106241"/>
                  <a:pt x="3488622" y="5099976"/>
                  <a:pt x="3473220" y="5105606"/>
                </a:cubicBezTo>
                <a:lnTo>
                  <a:pt x="3400725" y="5117654"/>
                </a:lnTo>
                <a:lnTo>
                  <a:pt x="3375935" y="5106247"/>
                </a:lnTo>
                <a:lnTo>
                  <a:pt x="3348219" y="5109860"/>
                </a:lnTo>
                <a:cubicBezTo>
                  <a:pt x="3337206" y="5110533"/>
                  <a:pt x="3327054" y="5111295"/>
                  <a:pt x="3319639" y="5114795"/>
                </a:cubicBezTo>
                <a:lnTo>
                  <a:pt x="3248529" y="5133347"/>
                </a:lnTo>
                <a:lnTo>
                  <a:pt x="3210308" y="5119794"/>
                </a:lnTo>
                <a:cubicBezTo>
                  <a:pt x="3206088" y="5117870"/>
                  <a:pt x="3200152" y="5117326"/>
                  <a:pt x="3190375" y="5119915"/>
                </a:cubicBezTo>
                <a:lnTo>
                  <a:pt x="3188145" y="5121096"/>
                </a:lnTo>
                <a:cubicBezTo>
                  <a:pt x="3182625" y="5119116"/>
                  <a:pt x="3141856" y="5121682"/>
                  <a:pt x="3108596" y="5122416"/>
                </a:cubicBezTo>
                <a:cubicBezTo>
                  <a:pt x="3055968" y="5124842"/>
                  <a:pt x="3048940" y="5117475"/>
                  <a:pt x="2988584" y="5125502"/>
                </a:cubicBezTo>
                <a:cubicBezTo>
                  <a:pt x="2928853" y="5129690"/>
                  <a:pt x="2917951" y="5124649"/>
                  <a:pt x="2876540" y="5133019"/>
                </a:cubicBezTo>
                <a:lnTo>
                  <a:pt x="2626864" y="5133771"/>
                </a:lnTo>
                <a:cubicBezTo>
                  <a:pt x="2562348" y="5111858"/>
                  <a:pt x="2563422" y="5142456"/>
                  <a:pt x="2491422" y="5135486"/>
                </a:cubicBezTo>
                <a:cubicBezTo>
                  <a:pt x="2433091" y="5200962"/>
                  <a:pt x="2455709" y="5160483"/>
                  <a:pt x="2415617" y="5168715"/>
                </a:cubicBezTo>
                <a:lnTo>
                  <a:pt x="2290098" y="5166151"/>
                </a:lnTo>
                <a:cubicBezTo>
                  <a:pt x="2257057" y="5152522"/>
                  <a:pt x="2202458" y="5187690"/>
                  <a:pt x="2161714" y="5169302"/>
                </a:cubicBezTo>
                <a:cubicBezTo>
                  <a:pt x="2122714" y="5172302"/>
                  <a:pt x="2080450" y="5180350"/>
                  <a:pt x="2056089" y="5184144"/>
                </a:cubicBezTo>
                <a:cubicBezTo>
                  <a:pt x="2019828" y="5191108"/>
                  <a:pt x="1978839" y="5203797"/>
                  <a:pt x="1944153" y="5211084"/>
                </a:cubicBezTo>
                <a:cubicBezTo>
                  <a:pt x="1925867" y="5199079"/>
                  <a:pt x="1896027" y="5224183"/>
                  <a:pt x="1847968" y="5227868"/>
                </a:cubicBezTo>
                <a:cubicBezTo>
                  <a:pt x="1827977" y="5213971"/>
                  <a:pt x="1815570" y="5230544"/>
                  <a:pt x="1777083" y="5212267"/>
                </a:cubicBezTo>
                <a:cubicBezTo>
                  <a:pt x="1775439" y="5214216"/>
                  <a:pt x="1773397" y="5216035"/>
                  <a:pt x="1771025" y="5217668"/>
                </a:cubicBezTo>
                <a:cubicBezTo>
                  <a:pt x="1757251" y="5227146"/>
                  <a:pt x="1735528" y="5228402"/>
                  <a:pt x="1722509" y="5220470"/>
                </a:cubicBezTo>
                <a:cubicBezTo>
                  <a:pt x="1691779" y="5208440"/>
                  <a:pt x="1662321" y="5203305"/>
                  <a:pt x="1633941" y="5200774"/>
                </a:cubicBezTo>
                <a:lnTo>
                  <a:pt x="1586145" y="5210184"/>
                </a:lnTo>
                <a:cubicBezTo>
                  <a:pt x="1567948" y="5215416"/>
                  <a:pt x="1545900" y="5226363"/>
                  <a:pt x="1524748" y="5232173"/>
                </a:cubicBezTo>
                <a:cubicBezTo>
                  <a:pt x="1502586" y="5235395"/>
                  <a:pt x="1478013" y="5230993"/>
                  <a:pt x="1459242" y="5245044"/>
                </a:cubicBezTo>
                <a:cubicBezTo>
                  <a:pt x="1421474" y="5260197"/>
                  <a:pt x="1374524" y="5244220"/>
                  <a:pt x="1349457" y="5280705"/>
                </a:cubicBezTo>
                <a:cubicBezTo>
                  <a:pt x="1273276" y="5302389"/>
                  <a:pt x="1121512" y="5336260"/>
                  <a:pt x="1009212" y="5361227"/>
                </a:cubicBezTo>
                <a:cubicBezTo>
                  <a:pt x="939016" y="5373529"/>
                  <a:pt x="866895" y="5370149"/>
                  <a:pt x="808572" y="5377024"/>
                </a:cubicBezTo>
                <a:cubicBezTo>
                  <a:pt x="802823" y="5374184"/>
                  <a:pt x="726016" y="5397963"/>
                  <a:pt x="719549" y="5396991"/>
                </a:cubicBezTo>
                <a:lnTo>
                  <a:pt x="698795" y="5397657"/>
                </a:lnTo>
                <a:cubicBezTo>
                  <a:pt x="689833" y="5401894"/>
                  <a:pt x="683492" y="5402495"/>
                  <a:pt x="678327" y="5401487"/>
                </a:cubicBezTo>
                <a:lnTo>
                  <a:pt x="672784" y="5399085"/>
                </a:lnTo>
                <a:lnTo>
                  <a:pt x="658406" y="5400696"/>
                </a:lnTo>
                <a:lnTo>
                  <a:pt x="629185" y="5401132"/>
                </a:lnTo>
                <a:lnTo>
                  <a:pt x="624558" y="5403782"/>
                </a:lnTo>
                <a:lnTo>
                  <a:pt x="581798" y="5408438"/>
                </a:lnTo>
                <a:cubicBezTo>
                  <a:pt x="581736" y="5408865"/>
                  <a:pt x="581671" y="5409294"/>
                  <a:pt x="581608" y="5409722"/>
                </a:cubicBezTo>
                <a:cubicBezTo>
                  <a:pt x="580204" y="5412704"/>
                  <a:pt x="577331" y="5415106"/>
                  <a:pt x="571299" y="5416358"/>
                </a:cubicBezTo>
                <a:cubicBezTo>
                  <a:pt x="551623" y="5426267"/>
                  <a:pt x="484499" y="5459654"/>
                  <a:pt x="463549" y="5469173"/>
                </a:cubicBezTo>
                <a:cubicBezTo>
                  <a:pt x="453136" y="5470720"/>
                  <a:pt x="449731" y="5472678"/>
                  <a:pt x="445606" y="5473465"/>
                </a:cubicBezTo>
                <a:lnTo>
                  <a:pt x="438799" y="5473893"/>
                </a:lnTo>
                <a:cubicBezTo>
                  <a:pt x="417222" y="5482183"/>
                  <a:pt x="343312" y="5513407"/>
                  <a:pt x="316138" y="5523213"/>
                </a:cubicBezTo>
                <a:cubicBezTo>
                  <a:pt x="298481" y="5517132"/>
                  <a:pt x="286556" y="5522972"/>
                  <a:pt x="275748" y="5532726"/>
                </a:cubicBezTo>
                <a:cubicBezTo>
                  <a:pt x="238274" y="5535784"/>
                  <a:pt x="207076" y="5552679"/>
                  <a:pt x="166496" y="5563424"/>
                </a:cubicBezTo>
                <a:lnTo>
                  <a:pt x="0" y="5629888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4807391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131BAD53-4E89-4F62-BBB7-26359763ED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62756DA2-40EB-4C6F-B962-5822FFB54F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653438" cy="6858000"/>
          </a:xfrm>
          <a:custGeom>
            <a:avLst/>
            <a:gdLst>
              <a:gd name="connsiteX0" fmla="*/ 0 w 6096000"/>
              <a:gd name="connsiteY0" fmla="*/ 0 h 6858000"/>
              <a:gd name="connsiteX1" fmla="*/ 5567517 w 6096000"/>
              <a:gd name="connsiteY1" fmla="*/ 0 h 6858000"/>
              <a:gd name="connsiteX2" fmla="*/ 5566938 w 6096000"/>
              <a:gd name="connsiteY2" fmla="*/ 1705 h 6858000"/>
              <a:gd name="connsiteX3" fmla="*/ 5551594 w 6096000"/>
              <a:gd name="connsiteY3" fmla="*/ 17287 h 6858000"/>
              <a:gd name="connsiteX4" fmla="*/ 5545641 w 6096000"/>
              <a:gd name="connsiteY4" fmla="*/ 130336 h 6858000"/>
              <a:gd name="connsiteX5" fmla="*/ 5538289 w 6096000"/>
              <a:gd name="connsiteY5" fmla="*/ 187093 h 6858000"/>
              <a:gd name="connsiteX6" fmla="*/ 5545790 w 6096000"/>
              <a:gd name="connsiteY6" fmla="*/ 265704 h 6858000"/>
              <a:gd name="connsiteX7" fmla="*/ 5542313 w 6096000"/>
              <a:gd name="connsiteY7" fmla="*/ 354566 h 6858000"/>
              <a:gd name="connsiteX8" fmla="*/ 5524126 w 6096000"/>
              <a:gd name="connsiteY8" fmla="*/ 472000 h 6858000"/>
              <a:gd name="connsiteX9" fmla="*/ 5522170 w 6096000"/>
              <a:gd name="connsiteY9" fmla="*/ 473782 h 6858000"/>
              <a:gd name="connsiteX10" fmla="*/ 5521798 w 6096000"/>
              <a:gd name="connsiteY10" fmla="*/ 491380 h 6858000"/>
              <a:gd name="connsiteX11" fmla="*/ 5536419 w 6096000"/>
              <a:gd name="connsiteY11" fmla="*/ 531675 h 6858000"/>
              <a:gd name="connsiteX12" fmla="*/ 5533435 w 6096000"/>
              <a:gd name="connsiteY12" fmla="*/ 536015 h 6858000"/>
              <a:gd name="connsiteX13" fmla="*/ 5538088 w 6096000"/>
              <a:gd name="connsiteY13" fmla="*/ 572092 h 6858000"/>
              <a:gd name="connsiteX14" fmla="*/ 5536061 w 6096000"/>
              <a:gd name="connsiteY14" fmla="*/ 572511 h 6858000"/>
              <a:gd name="connsiteX15" fmla="*/ 5528218 w 6096000"/>
              <a:gd name="connsiteY15" fmla="*/ 582332 h 6858000"/>
              <a:gd name="connsiteX16" fmla="*/ 5518011 w 6096000"/>
              <a:gd name="connsiteY16" fmla="*/ 601285 h 6858000"/>
              <a:gd name="connsiteX17" fmla="*/ 5473174 w 6096000"/>
              <a:gd name="connsiteY17" fmla="*/ 681608 h 6858000"/>
              <a:gd name="connsiteX18" fmla="*/ 5472963 w 6096000"/>
              <a:gd name="connsiteY18" fmla="*/ 689151 h 6858000"/>
              <a:gd name="connsiteX19" fmla="*/ 5472485 w 6096000"/>
              <a:gd name="connsiteY19" fmla="*/ 689289 h 6858000"/>
              <a:gd name="connsiteX20" fmla="*/ 5471326 w 6096000"/>
              <a:gd name="connsiteY20" fmla="*/ 697222 h 6858000"/>
              <a:gd name="connsiteX21" fmla="*/ 5472164 w 6096000"/>
              <a:gd name="connsiteY21" fmla="*/ 717531 h 6858000"/>
              <a:gd name="connsiteX22" fmla="*/ 5468891 w 6096000"/>
              <a:gd name="connsiteY22" fmla="*/ 722494 h 6858000"/>
              <a:gd name="connsiteX23" fmla="*/ 5463081 w 6096000"/>
              <a:gd name="connsiteY23" fmla="*/ 724368 h 6858000"/>
              <a:gd name="connsiteX24" fmla="*/ 5446981 w 6096000"/>
              <a:gd name="connsiteY24" fmla="*/ 752692 h 6858000"/>
              <a:gd name="connsiteX25" fmla="*/ 5417190 w 6096000"/>
              <a:gd name="connsiteY25" fmla="*/ 816346 h 6858000"/>
              <a:gd name="connsiteX26" fmla="*/ 5388958 w 6096000"/>
              <a:gd name="connsiteY26" fmla="*/ 889417 h 6858000"/>
              <a:gd name="connsiteX27" fmla="*/ 5307044 w 6096000"/>
              <a:gd name="connsiteY27" fmla="*/ 1063288 h 6858000"/>
              <a:gd name="connsiteX28" fmla="*/ 5303837 w 6096000"/>
              <a:gd name="connsiteY28" fmla="*/ 1157176 h 6858000"/>
              <a:gd name="connsiteX29" fmla="*/ 5286494 w 6096000"/>
              <a:gd name="connsiteY29" fmla="*/ 1210776 h 6858000"/>
              <a:gd name="connsiteX30" fmla="*/ 5282463 w 6096000"/>
              <a:gd name="connsiteY30" fmla="*/ 1301993 h 6858000"/>
              <a:gd name="connsiteX31" fmla="*/ 5252235 w 6096000"/>
              <a:gd name="connsiteY31" fmla="*/ 1360879 h 6858000"/>
              <a:gd name="connsiteX32" fmla="*/ 5244497 w 6096000"/>
              <a:gd name="connsiteY32" fmla="*/ 1404045 h 6858000"/>
              <a:gd name="connsiteX33" fmla="*/ 5223823 w 6096000"/>
              <a:gd name="connsiteY33" fmla="*/ 1429568 h 6858000"/>
              <a:gd name="connsiteX34" fmla="*/ 5224851 w 6096000"/>
              <a:gd name="connsiteY34" fmla="*/ 1430305 h 6858000"/>
              <a:gd name="connsiteX35" fmla="*/ 5212394 w 6096000"/>
              <a:gd name="connsiteY35" fmla="*/ 1463304 h 6858000"/>
              <a:gd name="connsiteX36" fmla="*/ 5209958 w 6096000"/>
              <a:gd name="connsiteY36" fmla="*/ 1514846 h 6858000"/>
              <a:gd name="connsiteX37" fmla="*/ 5206417 w 6096000"/>
              <a:gd name="connsiteY37" fmla="*/ 1519731 h 6858000"/>
              <a:gd name="connsiteX38" fmla="*/ 5206640 w 6096000"/>
              <a:gd name="connsiteY38" fmla="*/ 1519929 h 6858000"/>
              <a:gd name="connsiteX39" fmla="*/ 5207632 w 6096000"/>
              <a:gd name="connsiteY39" fmla="*/ 1546022 h 6858000"/>
              <a:gd name="connsiteX40" fmla="*/ 5212030 w 6096000"/>
              <a:gd name="connsiteY40" fmla="*/ 1578752 h 6858000"/>
              <a:gd name="connsiteX41" fmla="*/ 5203533 w 6096000"/>
              <a:gd name="connsiteY41" fmla="*/ 1647555 h 6858000"/>
              <a:gd name="connsiteX42" fmla="*/ 5190877 w 6096000"/>
              <a:gd name="connsiteY42" fmla="*/ 1715685 h 6858000"/>
              <a:gd name="connsiteX43" fmla="*/ 5184235 w 6096000"/>
              <a:gd name="connsiteY43" fmla="*/ 1740358 h 6858000"/>
              <a:gd name="connsiteX44" fmla="*/ 5181475 w 6096000"/>
              <a:gd name="connsiteY44" fmla="*/ 1784314 h 6858000"/>
              <a:gd name="connsiteX45" fmla="*/ 5185845 w 6096000"/>
              <a:gd name="connsiteY45" fmla="*/ 1804434 h 6858000"/>
              <a:gd name="connsiteX46" fmla="*/ 5185068 w 6096000"/>
              <a:gd name="connsiteY46" fmla="*/ 1805316 h 6858000"/>
              <a:gd name="connsiteX47" fmla="*/ 5188593 w 6096000"/>
              <a:gd name="connsiteY47" fmla="*/ 1807109 h 6858000"/>
              <a:gd name="connsiteX48" fmla="*/ 5185920 w 6096000"/>
              <a:gd name="connsiteY48" fmla="*/ 1821003 h 6858000"/>
              <a:gd name="connsiteX49" fmla="*/ 5183543 w 6096000"/>
              <a:gd name="connsiteY49" fmla="*/ 1824832 h 6858000"/>
              <a:gd name="connsiteX50" fmla="*/ 5182235 w 6096000"/>
              <a:gd name="connsiteY50" fmla="*/ 1830429 h 6858000"/>
              <a:gd name="connsiteX51" fmla="*/ 5182525 w 6096000"/>
              <a:gd name="connsiteY51" fmla="*/ 1830569 h 6858000"/>
              <a:gd name="connsiteX52" fmla="*/ 5180663 w 6096000"/>
              <a:gd name="connsiteY52" fmla="*/ 1835810 h 6858000"/>
              <a:gd name="connsiteX53" fmla="*/ 5167452 w 6096000"/>
              <a:gd name="connsiteY53" fmla="*/ 1861483 h 6858000"/>
              <a:gd name="connsiteX54" fmla="*/ 5174266 w 6096000"/>
              <a:gd name="connsiteY54" fmla="*/ 1892417 h 6858000"/>
              <a:gd name="connsiteX55" fmla="*/ 5189262 w 6096000"/>
              <a:gd name="connsiteY55" fmla="*/ 1895114 h 6858000"/>
              <a:gd name="connsiteX56" fmla="*/ 5187100 w 6096000"/>
              <a:gd name="connsiteY56" fmla="*/ 1899379 h 6858000"/>
              <a:gd name="connsiteX57" fmla="*/ 5180471 w 6096000"/>
              <a:gd name="connsiteY57" fmla="*/ 1907867 h 6858000"/>
              <a:gd name="connsiteX58" fmla="*/ 5181361 w 6096000"/>
              <a:gd name="connsiteY58" fmla="*/ 1910265 h 6858000"/>
              <a:gd name="connsiteX59" fmla="*/ 5178268 w 6096000"/>
              <a:gd name="connsiteY59" fmla="*/ 1935584 h 6858000"/>
              <a:gd name="connsiteX60" fmla="*/ 5183619 w 6096000"/>
              <a:gd name="connsiteY60" fmla="*/ 1942021 h 6858000"/>
              <a:gd name="connsiteX61" fmla="*/ 5184480 w 6096000"/>
              <a:gd name="connsiteY61" fmla="*/ 1945112 h 6858000"/>
              <a:gd name="connsiteX62" fmla="*/ 5172776 w 6096000"/>
              <a:gd name="connsiteY62" fmla="*/ 1961162 h 6858000"/>
              <a:gd name="connsiteX63" fmla="*/ 5168513 w 6096000"/>
              <a:gd name="connsiteY63" fmla="*/ 1969445 h 6858000"/>
              <a:gd name="connsiteX64" fmla="*/ 5126597 w 6096000"/>
              <a:gd name="connsiteY64" fmla="*/ 2024270 h 6858000"/>
              <a:gd name="connsiteX65" fmla="*/ 5119528 w 6096000"/>
              <a:gd name="connsiteY65" fmla="*/ 2107942 h 6858000"/>
              <a:gd name="connsiteX66" fmla="*/ 5110356 w 6096000"/>
              <a:gd name="connsiteY66" fmla="*/ 2193455 h 6858000"/>
              <a:gd name="connsiteX67" fmla="*/ 5104992 w 6096000"/>
              <a:gd name="connsiteY67" fmla="*/ 2260088 h 6858000"/>
              <a:gd name="connsiteX68" fmla="*/ 5059439 w 6096000"/>
              <a:gd name="connsiteY68" fmla="*/ 2335735 h 6858000"/>
              <a:gd name="connsiteX69" fmla="*/ 5022061 w 6096000"/>
              <a:gd name="connsiteY69" fmla="*/ 2408995 h 6858000"/>
              <a:gd name="connsiteX70" fmla="*/ 5022253 w 6096000"/>
              <a:gd name="connsiteY70" fmla="*/ 2445869 h 6858000"/>
              <a:gd name="connsiteX71" fmla="*/ 5011426 w 6096000"/>
              <a:gd name="connsiteY71" fmla="*/ 2496499 h 6858000"/>
              <a:gd name="connsiteX72" fmla="*/ 4994224 w 6096000"/>
              <a:gd name="connsiteY72" fmla="*/ 2549900 h 6858000"/>
              <a:gd name="connsiteX73" fmla="*/ 4995245 w 6096000"/>
              <a:gd name="connsiteY73" fmla="*/ 2596456 h 6858000"/>
              <a:gd name="connsiteX74" fmla="*/ 4988570 w 6096000"/>
              <a:gd name="connsiteY74" fmla="*/ 2606088 h 6858000"/>
              <a:gd name="connsiteX75" fmla="*/ 4988371 w 6096000"/>
              <a:gd name="connsiteY75" fmla="*/ 2635351 h 6858000"/>
              <a:gd name="connsiteX76" fmla="*/ 4983212 w 6096000"/>
              <a:gd name="connsiteY76" fmla="*/ 2665666 h 6858000"/>
              <a:gd name="connsiteX77" fmla="*/ 4968234 w 6096000"/>
              <a:gd name="connsiteY77" fmla="*/ 2715895 h 6858000"/>
              <a:gd name="connsiteX78" fmla="*/ 4975888 w 6096000"/>
              <a:gd name="connsiteY78" fmla="*/ 2725052 h 6858000"/>
              <a:gd name="connsiteX79" fmla="*/ 4980195 w 6096000"/>
              <a:gd name="connsiteY79" fmla="*/ 2726489 h 6858000"/>
              <a:gd name="connsiteX80" fmla="*/ 4976218 w 6096000"/>
              <a:gd name="connsiteY80" fmla="*/ 2740278 h 6858000"/>
              <a:gd name="connsiteX81" fmla="*/ 4980571 w 6096000"/>
              <a:gd name="connsiteY81" fmla="*/ 2751112 h 6858000"/>
              <a:gd name="connsiteX82" fmla="*/ 4973893 w 6096000"/>
              <a:gd name="connsiteY82" fmla="*/ 2760208 h 6858000"/>
              <a:gd name="connsiteX83" fmla="*/ 4979005 w 6096000"/>
              <a:gd name="connsiteY83" fmla="*/ 2790136 h 6858000"/>
              <a:gd name="connsiteX84" fmla="*/ 4986137 w 6096000"/>
              <a:gd name="connsiteY84" fmla="*/ 2804183 h 6858000"/>
              <a:gd name="connsiteX85" fmla="*/ 4986175 w 6096000"/>
              <a:gd name="connsiteY85" fmla="*/ 2825860 h 6858000"/>
              <a:gd name="connsiteX86" fmla="*/ 4993936 w 6096000"/>
              <a:gd name="connsiteY86" fmla="*/ 2911749 h 6858000"/>
              <a:gd name="connsiteX87" fmla="*/ 4992563 w 6096000"/>
              <a:gd name="connsiteY87" fmla="*/ 2977278 h 6858000"/>
              <a:gd name="connsiteX88" fmla="*/ 4980516 w 6096000"/>
              <a:gd name="connsiteY88" fmla="*/ 2991092 h 6858000"/>
              <a:gd name="connsiteX89" fmla="*/ 4992801 w 6096000"/>
              <a:gd name="connsiteY89" fmla="*/ 3020247 h 6858000"/>
              <a:gd name="connsiteX90" fmla="*/ 5014805 w 6096000"/>
              <a:gd name="connsiteY90" fmla="*/ 3065434 h 6858000"/>
              <a:gd name="connsiteX91" fmla="*/ 5002733 w 6096000"/>
              <a:gd name="connsiteY91" fmla="*/ 3103777 h 6858000"/>
              <a:gd name="connsiteX92" fmla="*/ 5002941 w 6096000"/>
              <a:gd name="connsiteY92" fmla="*/ 3151828 h 6858000"/>
              <a:gd name="connsiteX93" fmla="*/ 5002883 w 6096000"/>
              <a:gd name="connsiteY93" fmla="*/ 3180546 h 6858000"/>
              <a:gd name="connsiteX94" fmla="*/ 5016711 w 6096000"/>
              <a:gd name="connsiteY94" fmla="*/ 3258677 h 6858000"/>
              <a:gd name="connsiteX95" fmla="*/ 5017918 w 6096000"/>
              <a:gd name="connsiteY95" fmla="*/ 3262610 h 6858000"/>
              <a:gd name="connsiteX96" fmla="*/ 5011672 w 6096000"/>
              <a:gd name="connsiteY96" fmla="*/ 3277179 h 6858000"/>
              <a:gd name="connsiteX97" fmla="*/ 5009344 w 6096000"/>
              <a:gd name="connsiteY97" fmla="*/ 3278130 h 6858000"/>
              <a:gd name="connsiteX98" fmla="*/ 5026770 w 6096000"/>
              <a:gd name="connsiteY98" fmla="*/ 3325671 h 6858000"/>
              <a:gd name="connsiteX99" fmla="*/ 5024571 w 6096000"/>
              <a:gd name="connsiteY99" fmla="*/ 3332072 h 6858000"/>
              <a:gd name="connsiteX100" fmla="*/ 5041705 w 6096000"/>
              <a:gd name="connsiteY100" fmla="*/ 3362948 h 6858000"/>
              <a:gd name="connsiteX101" fmla="*/ 5047477 w 6096000"/>
              <a:gd name="connsiteY101" fmla="*/ 3378959 h 6858000"/>
              <a:gd name="connsiteX102" fmla="*/ 5060758 w 6096000"/>
              <a:gd name="connsiteY102" fmla="*/ 3407057 h 6858000"/>
              <a:gd name="connsiteX103" fmla="*/ 5058968 w 6096000"/>
              <a:gd name="connsiteY103" fmla="*/ 3409825 h 6858000"/>
              <a:gd name="connsiteX104" fmla="*/ 5062667 w 6096000"/>
              <a:gd name="connsiteY104" fmla="*/ 3415218 h 6858000"/>
              <a:gd name="connsiteX105" fmla="*/ 5060928 w 6096000"/>
              <a:gd name="connsiteY105" fmla="*/ 3419880 h 6858000"/>
              <a:gd name="connsiteX106" fmla="*/ 5062923 w 6096000"/>
              <a:gd name="connsiteY106" fmla="*/ 3424545 h 6858000"/>
              <a:gd name="connsiteX107" fmla="*/ 5064623 w 6096000"/>
              <a:gd name="connsiteY107" fmla="*/ 3476412 h 6858000"/>
              <a:gd name="connsiteX108" fmla="*/ 5069684 w 6096000"/>
              <a:gd name="connsiteY108" fmla="*/ 3486850 h 6858000"/>
              <a:gd name="connsiteX109" fmla="*/ 5063339 w 6096000"/>
              <a:gd name="connsiteY109" fmla="*/ 3496391 h 6858000"/>
              <a:gd name="connsiteX110" fmla="*/ 5070139 w 6096000"/>
              <a:gd name="connsiteY110" fmla="*/ 3531201 h 6858000"/>
              <a:gd name="connsiteX111" fmla="*/ 5079896 w 6096000"/>
              <a:gd name="connsiteY111" fmla="*/ 3542019 h 6858000"/>
              <a:gd name="connsiteX112" fmla="*/ 5087540 w 6096000"/>
              <a:gd name="connsiteY112" fmla="*/ 3552249 h 6858000"/>
              <a:gd name="connsiteX113" fmla="*/ 5087902 w 6096000"/>
              <a:gd name="connsiteY113" fmla="*/ 3553678 h 6858000"/>
              <a:gd name="connsiteX114" fmla="*/ 5091509 w 6096000"/>
              <a:gd name="connsiteY114" fmla="*/ 3568021 h 6858000"/>
              <a:gd name="connsiteX115" fmla="*/ 5091934 w 6096000"/>
              <a:gd name="connsiteY115" fmla="*/ 3569719 h 6858000"/>
              <a:gd name="connsiteX116" fmla="*/ 5089362 w 6096000"/>
              <a:gd name="connsiteY116" fmla="*/ 3586412 h 6858000"/>
              <a:gd name="connsiteX117" fmla="*/ 5092358 w 6096000"/>
              <a:gd name="connsiteY117" fmla="*/ 3597336 h 6858000"/>
              <a:gd name="connsiteX118" fmla="*/ 5084254 w 6096000"/>
              <a:gd name="connsiteY118" fmla="*/ 3606007 h 6858000"/>
              <a:gd name="connsiteX119" fmla="*/ 5084281 w 6096000"/>
              <a:gd name="connsiteY119" fmla="*/ 3641228 h 6858000"/>
              <a:gd name="connsiteX120" fmla="*/ 5091848 w 6096000"/>
              <a:gd name="connsiteY120" fmla="*/ 3653088 h 6858000"/>
              <a:gd name="connsiteX121" fmla="*/ 5097436 w 6096000"/>
              <a:gd name="connsiteY121" fmla="*/ 3664114 h 6858000"/>
              <a:gd name="connsiteX122" fmla="*/ 5097518 w 6096000"/>
              <a:gd name="connsiteY122" fmla="*/ 3665569 h 6858000"/>
              <a:gd name="connsiteX123" fmla="*/ 5099829 w 6096000"/>
              <a:gd name="connsiteY123" fmla="*/ 3707357 h 6858000"/>
              <a:gd name="connsiteX124" fmla="*/ 5114696 w 6096000"/>
              <a:gd name="connsiteY124" fmla="*/ 3778166 h 6858000"/>
              <a:gd name="connsiteX125" fmla="*/ 5135379 w 6096000"/>
              <a:gd name="connsiteY125" fmla="*/ 3878222 h 6858000"/>
              <a:gd name="connsiteX126" fmla="*/ 5130138 w 6096000"/>
              <a:gd name="connsiteY126" fmla="*/ 4048117 h 6858000"/>
              <a:gd name="connsiteX127" fmla="*/ 5090040 w 6096000"/>
              <a:gd name="connsiteY127" fmla="*/ 4219510 h 6858000"/>
              <a:gd name="connsiteX128" fmla="*/ 5092812 w 6096000"/>
              <a:gd name="connsiteY128" fmla="*/ 4411258 h 6858000"/>
              <a:gd name="connsiteX129" fmla="*/ 5084599 w 6096000"/>
              <a:gd name="connsiteY129" fmla="*/ 4488531 h 6858000"/>
              <a:gd name="connsiteX130" fmla="*/ 5084072 w 6096000"/>
              <a:gd name="connsiteY130" fmla="*/ 4539168 h 6858000"/>
              <a:gd name="connsiteX131" fmla="*/ 5068936 w 6096000"/>
              <a:gd name="connsiteY131" fmla="*/ 4625153 h 6858000"/>
              <a:gd name="connsiteX132" fmla="*/ 5059114 w 6096000"/>
              <a:gd name="connsiteY132" fmla="*/ 4733115 h 6858000"/>
              <a:gd name="connsiteX133" fmla="*/ 5037209 w 6096000"/>
              <a:gd name="connsiteY133" fmla="*/ 4844323 h 6858000"/>
              <a:gd name="connsiteX134" fmla="*/ 5020638 w 6096000"/>
              <a:gd name="connsiteY134" fmla="*/ 4877992 h 6858000"/>
              <a:gd name="connsiteX135" fmla="*/ 5006413 w 6096000"/>
              <a:gd name="connsiteY135" fmla="*/ 4925805 h 6858000"/>
              <a:gd name="connsiteX136" fmla="*/ 4971037 w 6096000"/>
              <a:gd name="connsiteY136" fmla="*/ 5009272 h 6858000"/>
              <a:gd name="connsiteX137" fmla="*/ 4963105 w 6096000"/>
              <a:gd name="connsiteY137" fmla="*/ 5111369 h 6858000"/>
              <a:gd name="connsiteX138" fmla="*/ 4976341 w 6096000"/>
              <a:gd name="connsiteY138" fmla="*/ 5210876 h 6858000"/>
              <a:gd name="connsiteX139" fmla="*/ 4980617 w 6096000"/>
              <a:gd name="connsiteY139" fmla="*/ 5269726 h 6858000"/>
              <a:gd name="connsiteX140" fmla="*/ 4997733 w 6096000"/>
              <a:gd name="connsiteY140" fmla="*/ 5464225 h 6858000"/>
              <a:gd name="connsiteX141" fmla="*/ 5001400 w 6096000"/>
              <a:gd name="connsiteY141" fmla="*/ 5594585 h 6858000"/>
              <a:gd name="connsiteX142" fmla="*/ 4983700 w 6096000"/>
              <a:gd name="connsiteY142" fmla="*/ 5667896 h 6858000"/>
              <a:gd name="connsiteX143" fmla="*/ 4968506 w 6096000"/>
              <a:gd name="connsiteY143" fmla="*/ 5769225 h 6858000"/>
              <a:gd name="connsiteX144" fmla="*/ 4969765 w 6096000"/>
              <a:gd name="connsiteY144" fmla="*/ 5823324 h 6858000"/>
              <a:gd name="connsiteX145" fmla="*/ 4966129 w 6096000"/>
              <a:gd name="connsiteY145" fmla="*/ 5862699 h 6858000"/>
              <a:gd name="connsiteX146" fmla="*/ 4970695 w 6096000"/>
              <a:gd name="connsiteY146" fmla="*/ 5906467 h 6858000"/>
              <a:gd name="connsiteX147" fmla="*/ 4991568 w 6096000"/>
              <a:gd name="connsiteY147" fmla="*/ 5939847 h 6858000"/>
              <a:gd name="connsiteX148" fmla="*/ 4986815 w 6096000"/>
              <a:gd name="connsiteY148" fmla="*/ 5973994 h 6858000"/>
              <a:gd name="connsiteX149" fmla="*/ 4987776 w 6096000"/>
              <a:gd name="connsiteY149" fmla="*/ 6089693 h 6858000"/>
              <a:gd name="connsiteX150" fmla="*/ 4991621 w 6096000"/>
              <a:gd name="connsiteY150" fmla="*/ 6224938 h 6858000"/>
              <a:gd name="connsiteX151" fmla="*/ 5017157 w 6096000"/>
              <a:gd name="connsiteY151" fmla="*/ 6370251 h 6858000"/>
              <a:gd name="connsiteX152" fmla="*/ 5040797 w 6096000"/>
              <a:gd name="connsiteY152" fmla="*/ 6541313 h 6858000"/>
              <a:gd name="connsiteX153" fmla="*/ 5045375 w 6096000"/>
              <a:gd name="connsiteY153" fmla="*/ 6640957 h 6858000"/>
              <a:gd name="connsiteX154" fmla="*/ 5058442 w 6096000"/>
              <a:gd name="connsiteY154" fmla="*/ 6705297 h 6858000"/>
              <a:gd name="connsiteX155" fmla="*/ 5071125 w 6096000"/>
              <a:gd name="connsiteY155" fmla="*/ 6759582 h 6858000"/>
              <a:gd name="connsiteX156" fmla="*/ 5069172 w 6096000"/>
              <a:gd name="connsiteY156" fmla="*/ 6817746 h 6858000"/>
              <a:gd name="connsiteX157" fmla="*/ 5072322 w 6096000"/>
              <a:gd name="connsiteY157" fmla="*/ 6843646 h 6858000"/>
              <a:gd name="connsiteX158" fmla="*/ 5091388 w 6096000"/>
              <a:gd name="connsiteY158" fmla="*/ 6857998 h 6858000"/>
              <a:gd name="connsiteX159" fmla="*/ 6096000 w 6096000"/>
              <a:gd name="connsiteY159" fmla="*/ 6857998 h 6858000"/>
              <a:gd name="connsiteX160" fmla="*/ 6096000 w 6096000"/>
              <a:gd name="connsiteY160" fmla="*/ 6858000 h 6858000"/>
              <a:gd name="connsiteX161" fmla="*/ 0 w 6096000"/>
              <a:gd name="connsiteY16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5567517" y="0"/>
                </a:lnTo>
                <a:lnTo>
                  <a:pt x="5566938" y="1705"/>
                </a:lnTo>
                <a:cubicBezTo>
                  <a:pt x="5563126" y="8440"/>
                  <a:pt x="5558112" y="13784"/>
                  <a:pt x="5551594" y="17287"/>
                </a:cubicBezTo>
                <a:cubicBezTo>
                  <a:pt x="5562364" y="82036"/>
                  <a:pt x="5510349" y="69804"/>
                  <a:pt x="5545641" y="130336"/>
                </a:cubicBezTo>
                <a:cubicBezTo>
                  <a:pt x="5526953" y="117589"/>
                  <a:pt x="5536978" y="162458"/>
                  <a:pt x="5538289" y="187093"/>
                </a:cubicBezTo>
                <a:cubicBezTo>
                  <a:pt x="5536205" y="226511"/>
                  <a:pt x="5545722" y="205530"/>
                  <a:pt x="5545790" y="265704"/>
                </a:cubicBezTo>
                <a:cubicBezTo>
                  <a:pt x="5542296" y="317533"/>
                  <a:pt x="5543813" y="325288"/>
                  <a:pt x="5542313" y="354566"/>
                </a:cubicBezTo>
                <a:lnTo>
                  <a:pt x="5524126" y="472000"/>
                </a:lnTo>
                <a:lnTo>
                  <a:pt x="5522170" y="473782"/>
                </a:lnTo>
                <a:cubicBezTo>
                  <a:pt x="5517847" y="482008"/>
                  <a:pt x="5518682" y="487340"/>
                  <a:pt x="5521798" y="491380"/>
                </a:cubicBezTo>
                <a:lnTo>
                  <a:pt x="5536419" y="531675"/>
                </a:lnTo>
                <a:lnTo>
                  <a:pt x="5533435" y="536015"/>
                </a:lnTo>
                <a:lnTo>
                  <a:pt x="5538088" y="572092"/>
                </a:lnTo>
                <a:lnTo>
                  <a:pt x="5536061" y="572511"/>
                </a:lnTo>
                <a:cubicBezTo>
                  <a:pt x="5531611" y="574271"/>
                  <a:pt x="5528529" y="577121"/>
                  <a:pt x="5528218" y="582332"/>
                </a:cubicBezTo>
                <a:cubicBezTo>
                  <a:pt x="5498002" y="573171"/>
                  <a:pt x="5516262" y="585107"/>
                  <a:pt x="5518011" y="601285"/>
                </a:cubicBezTo>
                <a:cubicBezTo>
                  <a:pt x="5508838" y="617831"/>
                  <a:pt x="5480684" y="666964"/>
                  <a:pt x="5473174" y="681608"/>
                </a:cubicBezTo>
                <a:cubicBezTo>
                  <a:pt x="5473102" y="684122"/>
                  <a:pt x="5473033" y="686637"/>
                  <a:pt x="5472963" y="689151"/>
                </a:cubicBezTo>
                <a:lnTo>
                  <a:pt x="5472485" y="689289"/>
                </a:lnTo>
                <a:cubicBezTo>
                  <a:pt x="5471434" y="690905"/>
                  <a:pt x="5470986" y="693376"/>
                  <a:pt x="5471326" y="697222"/>
                </a:cubicBezTo>
                <a:cubicBezTo>
                  <a:pt x="5471606" y="703992"/>
                  <a:pt x="5471884" y="710761"/>
                  <a:pt x="5472164" y="717531"/>
                </a:cubicBezTo>
                <a:lnTo>
                  <a:pt x="5468891" y="722494"/>
                </a:lnTo>
                <a:lnTo>
                  <a:pt x="5463081" y="724368"/>
                </a:lnTo>
                <a:lnTo>
                  <a:pt x="5446981" y="752692"/>
                </a:lnTo>
                <a:cubicBezTo>
                  <a:pt x="5454691" y="764380"/>
                  <a:pt x="5422719" y="808083"/>
                  <a:pt x="5417190" y="816346"/>
                </a:cubicBezTo>
                <a:lnTo>
                  <a:pt x="5388958" y="889417"/>
                </a:lnTo>
                <a:cubicBezTo>
                  <a:pt x="5320491" y="969963"/>
                  <a:pt x="5321907" y="1005331"/>
                  <a:pt x="5307044" y="1063288"/>
                </a:cubicBezTo>
                <a:cubicBezTo>
                  <a:pt x="5313332" y="1111028"/>
                  <a:pt x="5317096" y="1110140"/>
                  <a:pt x="5303837" y="1157176"/>
                </a:cubicBezTo>
                <a:cubicBezTo>
                  <a:pt x="5301103" y="1192124"/>
                  <a:pt x="5301884" y="1197232"/>
                  <a:pt x="5286494" y="1210776"/>
                </a:cubicBezTo>
                <a:lnTo>
                  <a:pt x="5282463" y="1301993"/>
                </a:lnTo>
                <a:lnTo>
                  <a:pt x="5252235" y="1360879"/>
                </a:lnTo>
                <a:lnTo>
                  <a:pt x="5244497" y="1404045"/>
                </a:lnTo>
                <a:lnTo>
                  <a:pt x="5223823" y="1429568"/>
                </a:lnTo>
                <a:lnTo>
                  <a:pt x="5224851" y="1430305"/>
                </a:lnTo>
                <a:cubicBezTo>
                  <a:pt x="5226697" y="1432466"/>
                  <a:pt x="5214738" y="1459891"/>
                  <a:pt x="5212394" y="1463304"/>
                </a:cubicBezTo>
                <a:cubicBezTo>
                  <a:pt x="5209912" y="1477394"/>
                  <a:pt x="5213027" y="1501295"/>
                  <a:pt x="5209958" y="1514846"/>
                </a:cubicBezTo>
                <a:lnTo>
                  <a:pt x="5206417" y="1519731"/>
                </a:lnTo>
                <a:lnTo>
                  <a:pt x="5206640" y="1519929"/>
                </a:lnTo>
                <a:cubicBezTo>
                  <a:pt x="5206490" y="1521210"/>
                  <a:pt x="5209710" y="1543635"/>
                  <a:pt x="5207632" y="1546022"/>
                </a:cubicBezTo>
                <a:lnTo>
                  <a:pt x="5212030" y="1578752"/>
                </a:lnTo>
                <a:cubicBezTo>
                  <a:pt x="5206147" y="1605585"/>
                  <a:pt x="5226381" y="1622803"/>
                  <a:pt x="5203533" y="1647555"/>
                </a:cubicBezTo>
                <a:cubicBezTo>
                  <a:pt x="5198128" y="1672675"/>
                  <a:pt x="5203213" y="1694404"/>
                  <a:pt x="5190877" y="1715685"/>
                </a:cubicBezTo>
                <a:cubicBezTo>
                  <a:pt x="5196815" y="1724301"/>
                  <a:pt x="5198098" y="1732435"/>
                  <a:pt x="5184235" y="1740358"/>
                </a:cubicBezTo>
                <a:cubicBezTo>
                  <a:pt x="5182625" y="1763793"/>
                  <a:pt x="5198368" y="1769422"/>
                  <a:pt x="5181475" y="1784314"/>
                </a:cubicBezTo>
                <a:cubicBezTo>
                  <a:pt x="5205987" y="1797417"/>
                  <a:pt x="5195246" y="1798221"/>
                  <a:pt x="5185845" y="1804434"/>
                </a:cubicBezTo>
                <a:lnTo>
                  <a:pt x="5185068" y="1805316"/>
                </a:lnTo>
                <a:lnTo>
                  <a:pt x="5188593" y="1807109"/>
                </a:lnTo>
                <a:lnTo>
                  <a:pt x="5185920" y="1821003"/>
                </a:lnTo>
                <a:lnTo>
                  <a:pt x="5183543" y="1824832"/>
                </a:lnTo>
                <a:cubicBezTo>
                  <a:pt x="5182284" y="1827468"/>
                  <a:pt x="5181937" y="1829219"/>
                  <a:pt x="5182235" y="1830429"/>
                </a:cubicBezTo>
                <a:lnTo>
                  <a:pt x="5182525" y="1830569"/>
                </a:lnTo>
                <a:lnTo>
                  <a:pt x="5180663" y="1835810"/>
                </a:lnTo>
                <a:cubicBezTo>
                  <a:pt x="5176779" y="1844665"/>
                  <a:pt x="5172297" y="1853278"/>
                  <a:pt x="5167452" y="1861483"/>
                </a:cubicBezTo>
                <a:cubicBezTo>
                  <a:pt x="5179827" y="1866643"/>
                  <a:pt x="5166788" y="1884999"/>
                  <a:pt x="5174266" y="1892417"/>
                </a:cubicBezTo>
                <a:lnTo>
                  <a:pt x="5189262" y="1895114"/>
                </a:lnTo>
                <a:lnTo>
                  <a:pt x="5187100" y="1899379"/>
                </a:lnTo>
                <a:lnTo>
                  <a:pt x="5180471" y="1907867"/>
                </a:lnTo>
                <a:cubicBezTo>
                  <a:pt x="5179609" y="1909162"/>
                  <a:pt x="5179647" y="1909994"/>
                  <a:pt x="5181361" y="1910265"/>
                </a:cubicBezTo>
                <a:cubicBezTo>
                  <a:pt x="5180995" y="1914884"/>
                  <a:pt x="5177893" y="1930292"/>
                  <a:pt x="5178268" y="1935584"/>
                </a:cubicBezTo>
                <a:lnTo>
                  <a:pt x="5183619" y="1942021"/>
                </a:lnTo>
                <a:lnTo>
                  <a:pt x="5184480" y="1945112"/>
                </a:lnTo>
                <a:lnTo>
                  <a:pt x="5172776" y="1961162"/>
                </a:lnTo>
                <a:lnTo>
                  <a:pt x="5168513" y="1969445"/>
                </a:lnTo>
                <a:lnTo>
                  <a:pt x="5126597" y="2024270"/>
                </a:lnTo>
                <a:lnTo>
                  <a:pt x="5119528" y="2107942"/>
                </a:lnTo>
                <a:cubicBezTo>
                  <a:pt x="5089290" y="2138038"/>
                  <a:pt x="5110415" y="2159228"/>
                  <a:pt x="5110356" y="2193455"/>
                </a:cubicBezTo>
                <a:cubicBezTo>
                  <a:pt x="5101302" y="2220953"/>
                  <a:pt x="5110381" y="2224200"/>
                  <a:pt x="5104992" y="2260088"/>
                </a:cubicBezTo>
                <a:cubicBezTo>
                  <a:pt x="5096504" y="2291744"/>
                  <a:pt x="5078225" y="2299003"/>
                  <a:pt x="5059439" y="2335735"/>
                </a:cubicBezTo>
                <a:cubicBezTo>
                  <a:pt x="5029465" y="2329020"/>
                  <a:pt x="5058046" y="2407546"/>
                  <a:pt x="5022061" y="2408995"/>
                </a:cubicBezTo>
                <a:cubicBezTo>
                  <a:pt x="5023289" y="2413465"/>
                  <a:pt x="5019654" y="2441580"/>
                  <a:pt x="5022253" y="2445869"/>
                </a:cubicBezTo>
                <a:cubicBezTo>
                  <a:pt x="5022440" y="2449625"/>
                  <a:pt x="5011241" y="2492743"/>
                  <a:pt x="5011426" y="2496499"/>
                </a:cubicBezTo>
                <a:lnTo>
                  <a:pt x="4994224" y="2549900"/>
                </a:lnTo>
                <a:cubicBezTo>
                  <a:pt x="4992353" y="2564757"/>
                  <a:pt x="4998952" y="2582253"/>
                  <a:pt x="4995245" y="2596456"/>
                </a:cubicBezTo>
                <a:lnTo>
                  <a:pt x="4988570" y="2606088"/>
                </a:lnTo>
                <a:cubicBezTo>
                  <a:pt x="4988504" y="2615842"/>
                  <a:pt x="4988436" y="2625597"/>
                  <a:pt x="4988371" y="2635351"/>
                </a:cubicBezTo>
                <a:lnTo>
                  <a:pt x="4983212" y="2665666"/>
                </a:lnTo>
                <a:lnTo>
                  <a:pt x="4968234" y="2715895"/>
                </a:lnTo>
                <a:lnTo>
                  <a:pt x="4975888" y="2725052"/>
                </a:lnTo>
                <a:lnTo>
                  <a:pt x="4980195" y="2726489"/>
                </a:lnTo>
                <a:lnTo>
                  <a:pt x="4976218" y="2740278"/>
                </a:lnTo>
                <a:lnTo>
                  <a:pt x="4980571" y="2751112"/>
                </a:lnTo>
                <a:lnTo>
                  <a:pt x="4973893" y="2760208"/>
                </a:lnTo>
                <a:lnTo>
                  <a:pt x="4979005" y="2790136"/>
                </a:lnTo>
                <a:lnTo>
                  <a:pt x="4986137" y="2804183"/>
                </a:lnTo>
                <a:cubicBezTo>
                  <a:pt x="4986150" y="2811409"/>
                  <a:pt x="4986162" y="2818634"/>
                  <a:pt x="4986175" y="2825860"/>
                </a:cubicBezTo>
                <a:cubicBezTo>
                  <a:pt x="4987474" y="2843788"/>
                  <a:pt x="4992871" y="2886513"/>
                  <a:pt x="4993936" y="2911749"/>
                </a:cubicBezTo>
                <a:cubicBezTo>
                  <a:pt x="4993313" y="2946689"/>
                  <a:pt x="4980300" y="2954448"/>
                  <a:pt x="4992563" y="2977278"/>
                </a:cubicBezTo>
                <a:cubicBezTo>
                  <a:pt x="4985688" y="2983455"/>
                  <a:pt x="4982051" y="2987749"/>
                  <a:pt x="4980516" y="2991092"/>
                </a:cubicBezTo>
                <a:cubicBezTo>
                  <a:pt x="4975910" y="3001119"/>
                  <a:pt x="4990216" y="3002537"/>
                  <a:pt x="4992801" y="3020247"/>
                </a:cubicBezTo>
                <a:cubicBezTo>
                  <a:pt x="4998517" y="3032637"/>
                  <a:pt x="5013148" y="3051512"/>
                  <a:pt x="5014805" y="3065434"/>
                </a:cubicBezTo>
                <a:cubicBezTo>
                  <a:pt x="4998836" y="3057428"/>
                  <a:pt x="5016840" y="3105196"/>
                  <a:pt x="5002733" y="3103777"/>
                </a:cubicBezTo>
                <a:cubicBezTo>
                  <a:pt x="5022381" y="3124610"/>
                  <a:pt x="4997365" y="3128169"/>
                  <a:pt x="5002941" y="3151828"/>
                </a:cubicBezTo>
                <a:cubicBezTo>
                  <a:pt x="5010264" y="3163902"/>
                  <a:pt x="5011356" y="3171780"/>
                  <a:pt x="5002883" y="3180546"/>
                </a:cubicBezTo>
                <a:cubicBezTo>
                  <a:pt x="5038586" y="3236545"/>
                  <a:pt x="5003723" y="3210316"/>
                  <a:pt x="5016711" y="3258677"/>
                </a:cubicBezTo>
                <a:lnTo>
                  <a:pt x="5017918" y="3262610"/>
                </a:lnTo>
                <a:lnTo>
                  <a:pt x="5011672" y="3277179"/>
                </a:lnTo>
                <a:lnTo>
                  <a:pt x="5009344" y="3278130"/>
                </a:lnTo>
                <a:lnTo>
                  <a:pt x="5026770" y="3325671"/>
                </a:lnTo>
                <a:lnTo>
                  <a:pt x="5024571" y="3332072"/>
                </a:lnTo>
                <a:lnTo>
                  <a:pt x="5041705" y="3362948"/>
                </a:lnTo>
                <a:lnTo>
                  <a:pt x="5047477" y="3378959"/>
                </a:lnTo>
                <a:lnTo>
                  <a:pt x="5060758" y="3407057"/>
                </a:lnTo>
                <a:lnTo>
                  <a:pt x="5058968" y="3409825"/>
                </a:lnTo>
                <a:lnTo>
                  <a:pt x="5062667" y="3415218"/>
                </a:lnTo>
                <a:lnTo>
                  <a:pt x="5060928" y="3419880"/>
                </a:lnTo>
                <a:lnTo>
                  <a:pt x="5062923" y="3424545"/>
                </a:lnTo>
                <a:cubicBezTo>
                  <a:pt x="5063537" y="3433967"/>
                  <a:pt x="5063494" y="3466028"/>
                  <a:pt x="5064623" y="3476412"/>
                </a:cubicBezTo>
                <a:lnTo>
                  <a:pt x="5069684" y="3486850"/>
                </a:lnTo>
                <a:lnTo>
                  <a:pt x="5063339" y="3496391"/>
                </a:lnTo>
                <a:lnTo>
                  <a:pt x="5070139" y="3531201"/>
                </a:lnTo>
                <a:lnTo>
                  <a:pt x="5079896" y="3542019"/>
                </a:lnTo>
                <a:lnTo>
                  <a:pt x="5087540" y="3552249"/>
                </a:lnTo>
                <a:lnTo>
                  <a:pt x="5087902" y="3553678"/>
                </a:lnTo>
                <a:lnTo>
                  <a:pt x="5091509" y="3568021"/>
                </a:lnTo>
                <a:lnTo>
                  <a:pt x="5091934" y="3569719"/>
                </a:lnTo>
                <a:lnTo>
                  <a:pt x="5089362" y="3586412"/>
                </a:lnTo>
                <a:lnTo>
                  <a:pt x="5092358" y="3597336"/>
                </a:lnTo>
                <a:lnTo>
                  <a:pt x="5084254" y="3606007"/>
                </a:lnTo>
                <a:cubicBezTo>
                  <a:pt x="5084262" y="3617747"/>
                  <a:pt x="5084273" y="3629488"/>
                  <a:pt x="5084281" y="3641228"/>
                </a:cubicBezTo>
                <a:lnTo>
                  <a:pt x="5091848" y="3653088"/>
                </a:lnTo>
                <a:lnTo>
                  <a:pt x="5097436" y="3664114"/>
                </a:lnTo>
                <a:cubicBezTo>
                  <a:pt x="5097463" y="3664599"/>
                  <a:pt x="5097491" y="3665084"/>
                  <a:pt x="5097518" y="3665569"/>
                </a:cubicBezTo>
                <a:cubicBezTo>
                  <a:pt x="5097915" y="3672776"/>
                  <a:pt x="5096966" y="3688591"/>
                  <a:pt x="5099829" y="3707357"/>
                </a:cubicBezTo>
                <a:cubicBezTo>
                  <a:pt x="5100505" y="3724716"/>
                  <a:pt x="5118078" y="3760234"/>
                  <a:pt x="5114696" y="3778166"/>
                </a:cubicBezTo>
                <a:cubicBezTo>
                  <a:pt x="5141627" y="3845122"/>
                  <a:pt x="5125427" y="3821305"/>
                  <a:pt x="5135379" y="3878222"/>
                </a:cubicBezTo>
                <a:cubicBezTo>
                  <a:pt x="5161519" y="3905047"/>
                  <a:pt x="5125417" y="4015047"/>
                  <a:pt x="5130138" y="4048117"/>
                </a:cubicBezTo>
                <a:cubicBezTo>
                  <a:pt x="5081804" y="4192084"/>
                  <a:pt x="5096262" y="4158987"/>
                  <a:pt x="5090040" y="4219510"/>
                </a:cubicBezTo>
                <a:cubicBezTo>
                  <a:pt x="5104553" y="4280033"/>
                  <a:pt x="5065380" y="4345686"/>
                  <a:pt x="5092812" y="4411258"/>
                </a:cubicBezTo>
                <a:cubicBezTo>
                  <a:pt x="5090630" y="4437329"/>
                  <a:pt x="5083878" y="4473140"/>
                  <a:pt x="5084599" y="4488531"/>
                </a:cubicBezTo>
                <a:cubicBezTo>
                  <a:pt x="5084423" y="4505410"/>
                  <a:pt x="5084248" y="4522289"/>
                  <a:pt x="5084072" y="4539168"/>
                </a:cubicBezTo>
                <a:cubicBezTo>
                  <a:pt x="5072114" y="4567830"/>
                  <a:pt x="5064305" y="4588197"/>
                  <a:pt x="5068936" y="4625153"/>
                </a:cubicBezTo>
                <a:cubicBezTo>
                  <a:pt x="5077433" y="4662889"/>
                  <a:pt x="5065899" y="4679357"/>
                  <a:pt x="5059114" y="4733115"/>
                </a:cubicBezTo>
                <a:cubicBezTo>
                  <a:pt x="5068687" y="4752352"/>
                  <a:pt x="5055370" y="4832308"/>
                  <a:pt x="5037209" y="4844323"/>
                </a:cubicBezTo>
                <a:cubicBezTo>
                  <a:pt x="5033444" y="4857054"/>
                  <a:pt x="5040194" y="4871554"/>
                  <a:pt x="5020638" y="4877992"/>
                </a:cubicBezTo>
                <a:cubicBezTo>
                  <a:pt x="4997151" y="4888353"/>
                  <a:pt x="5034418" y="4931200"/>
                  <a:pt x="5006413" y="4925805"/>
                </a:cubicBezTo>
                <a:cubicBezTo>
                  <a:pt x="5031964" y="4956261"/>
                  <a:pt x="4982840" y="4982633"/>
                  <a:pt x="4971037" y="5009272"/>
                </a:cubicBezTo>
                <a:cubicBezTo>
                  <a:pt x="4973259" y="5034036"/>
                  <a:pt x="4968375" y="5053859"/>
                  <a:pt x="4963105" y="5111369"/>
                </a:cubicBezTo>
                <a:cubicBezTo>
                  <a:pt x="4973224" y="5141336"/>
                  <a:pt x="4937413" y="5161742"/>
                  <a:pt x="4976341" y="5210876"/>
                </a:cubicBezTo>
                <a:cubicBezTo>
                  <a:pt x="4972455" y="5212581"/>
                  <a:pt x="4977054" y="5227501"/>
                  <a:pt x="4980617" y="5269726"/>
                </a:cubicBezTo>
                <a:cubicBezTo>
                  <a:pt x="4984182" y="5311951"/>
                  <a:pt x="4990390" y="5400671"/>
                  <a:pt x="4997733" y="5464225"/>
                </a:cubicBezTo>
                <a:cubicBezTo>
                  <a:pt x="5001765" y="5536542"/>
                  <a:pt x="4990225" y="5517959"/>
                  <a:pt x="5001400" y="5594585"/>
                </a:cubicBezTo>
                <a:cubicBezTo>
                  <a:pt x="4999908" y="5619318"/>
                  <a:pt x="4974042" y="5647975"/>
                  <a:pt x="4983700" y="5667896"/>
                </a:cubicBezTo>
                <a:cubicBezTo>
                  <a:pt x="4976834" y="5696311"/>
                  <a:pt x="4975579" y="5738356"/>
                  <a:pt x="4968506" y="5769225"/>
                </a:cubicBezTo>
                <a:cubicBezTo>
                  <a:pt x="4968926" y="5787258"/>
                  <a:pt x="4969344" y="5805291"/>
                  <a:pt x="4969765" y="5823324"/>
                </a:cubicBezTo>
                <a:cubicBezTo>
                  <a:pt x="4966122" y="5853058"/>
                  <a:pt x="4965608" y="5838948"/>
                  <a:pt x="4966129" y="5862699"/>
                </a:cubicBezTo>
                <a:lnTo>
                  <a:pt x="4970695" y="5906467"/>
                </a:lnTo>
                <a:lnTo>
                  <a:pt x="4991568" y="5939847"/>
                </a:lnTo>
                <a:cubicBezTo>
                  <a:pt x="4998848" y="5955713"/>
                  <a:pt x="4974731" y="5940131"/>
                  <a:pt x="4986815" y="5973994"/>
                </a:cubicBezTo>
                <a:cubicBezTo>
                  <a:pt x="4961187" y="5997051"/>
                  <a:pt x="4983444" y="6032039"/>
                  <a:pt x="4987776" y="6089693"/>
                </a:cubicBezTo>
                <a:lnTo>
                  <a:pt x="4991621" y="6224938"/>
                </a:lnTo>
                <a:cubicBezTo>
                  <a:pt x="4988442" y="6270972"/>
                  <a:pt x="5008962" y="6317522"/>
                  <a:pt x="5017157" y="6370251"/>
                </a:cubicBezTo>
                <a:cubicBezTo>
                  <a:pt x="5025353" y="6422980"/>
                  <a:pt x="5039938" y="6490855"/>
                  <a:pt x="5040797" y="6541313"/>
                </a:cubicBezTo>
                <a:cubicBezTo>
                  <a:pt x="5039898" y="6576319"/>
                  <a:pt x="5031912" y="6591883"/>
                  <a:pt x="5045375" y="6640957"/>
                </a:cubicBezTo>
                <a:cubicBezTo>
                  <a:pt x="5057505" y="6669536"/>
                  <a:pt x="5052276" y="6675394"/>
                  <a:pt x="5058442" y="6705297"/>
                </a:cubicBezTo>
                <a:cubicBezTo>
                  <a:pt x="5057367" y="6727133"/>
                  <a:pt x="5067901" y="6732087"/>
                  <a:pt x="5071125" y="6759582"/>
                </a:cubicBezTo>
                <a:cubicBezTo>
                  <a:pt x="5055614" y="6796071"/>
                  <a:pt x="5051656" y="6769544"/>
                  <a:pt x="5069172" y="6817746"/>
                </a:cubicBezTo>
                <a:cubicBezTo>
                  <a:pt x="5060956" y="6828354"/>
                  <a:pt x="5064525" y="6836369"/>
                  <a:pt x="5072322" y="6843646"/>
                </a:cubicBezTo>
                <a:lnTo>
                  <a:pt x="5091388" y="6857998"/>
                </a:lnTo>
                <a:lnTo>
                  <a:pt x="6096000" y="6857998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AA402724-C857-48C8-E991-3929958F79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45871" y="924373"/>
            <a:ext cx="3615588" cy="3908586"/>
          </a:xfrm>
        </p:spPr>
        <p:txBody>
          <a:bodyPr>
            <a:noAutofit/>
          </a:bodyPr>
          <a:lstStyle/>
          <a:p>
            <a:pPr algn="ctr"/>
            <a:r>
              <a:rPr lang="en-US" sz="2400" dirty="0">
                <a:solidFill>
                  <a:srgbClr val="00B050"/>
                </a:solidFill>
              </a:rPr>
              <a:t>PESQUISAS SISTEMÁTICAS </a:t>
            </a:r>
            <a:r>
              <a:rPr lang="en-US" sz="2400" dirty="0"/>
              <a:t>COM AÇÕES DE VISIBILIDADE</a:t>
            </a:r>
          </a:p>
          <a:p>
            <a:pPr marL="0" indent="0" algn="ctr">
              <a:buNone/>
            </a:pPr>
            <a:endParaRPr lang="en-US" sz="2400" dirty="0"/>
          </a:p>
          <a:p>
            <a:pPr algn="ctr"/>
            <a:r>
              <a:rPr lang="en-US" sz="2400" dirty="0">
                <a:solidFill>
                  <a:srgbClr val="00B050"/>
                </a:solidFill>
              </a:rPr>
              <a:t>RODAS DE CONVERSAS</a:t>
            </a:r>
          </a:p>
          <a:p>
            <a:pPr marL="0" indent="0" algn="ctr">
              <a:buNone/>
            </a:pPr>
            <a:endParaRPr lang="en-US" sz="2400" dirty="0"/>
          </a:p>
          <a:p>
            <a:pPr algn="ctr"/>
            <a:r>
              <a:rPr lang="en-US" sz="2400" dirty="0"/>
              <a:t>AÇÕES QUE ENGLOBEM O </a:t>
            </a:r>
            <a:r>
              <a:rPr lang="en-US" sz="2400" dirty="0">
                <a:solidFill>
                  <a:srgbClr val="00B050"/>
                </a:solidFill>
              </a:rPr>
              <a:t>SER HUMANO INTEGRAL </a:t>
            </a:r>
            <a:r>
              <a:rPr lang="en-US" sz="2400" dirty="0"/>
              <a:t>E A </a:t>
            </a:r>
            <a:r>
              <a:rPr lang="en-US" sz="2400" dirty="0">
                <a:solidFill>
                  <a:srgbClr val="00B050"/>
                </a:solidFill>
              </a:rPr>
              <a:t>ORGANIZAÇÃO INTEGRAL</a:t>
            </a:r>
          </a:p>
          <a:p>
            <a:pPr marL="0" indent="0" algn="ctr">
              <a:buNone/>
            </a:pPr>
            <a:endParaRPr lang="en-US" sz="2400" dirty="0"/>
          </a:p>
          <a:p>
            <a:pPr algn="ctr"/>
            <a:r>
              <a:rPr lang="en-US" sz="2400" dirty="0">
                <a:solidFill>
                  <a:srgbClr val="00B050"/>
                </a:solidFill>
              </a:rPr>
              <a:t>POLÍTICAS</a:t>
            </a:r>
            <a:r>
              <a:rPr lang="en-US" sz="2400" dirty="0"/>
              <a:t> DE GESTÃO  </a:t>
            </a:r>
            <a:r>
              <a:rPr lang="en-US" sz="2400" dirty="0">
                <a:solidFill>
                  <a:srgbClr val="00B050"/>
                </a:solidFill>
              </a:rPr>
              <a:t>ALINHADAS ÀS PRÁTICAS </a:t>
            </a:r>
            <a:r>
              <a:rPr lang="en-US" sz="2400" dirty="0"/>
              <a:t>COTIDIANAS </a:t>
            </a:r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702D00AC-C376-46FF-8753-04E5B815C33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6666" r="-1" b="15942"/>
          <a:stretch/>
        </p:blipFill>
        <p:spPr>
          <a:xfrm>
            <a:off x="1337732" y="1145592"/>
            <a:ext cx="5714653" cy="4973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3836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9F79630B-0F0B-446E-A637-38FA8F61D1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3437C99-FC8E-4311-B48A-F0C4C329B1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5028" y="-1"/>
            <a:ext cx="12192000" cy="6857999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5466F70-98E0-40BD-8B83-2C5B60637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2200" y="2763578"/>
            <a:ext cx="3595678" cy="1330839"/>
          </a:xfrm>
        </p:spPr>
        <p:txBody>
          <a:bodyPr>
            <a:normAutofit fontScale="90000"/>
          </a:bodyPr>
          <a:lstStyle/>
          <a:p>
            <a:r>
              <a:rPr lang="pt-BR" dirty="0"/>
              <a:t>MAIS DO QUE EM QUALQUER </a:t>
            </a:r>
            <a:r>
              <a:rPr lang="pt-BR" b="1" dirty="0">
                <a:solidFill>
                  <a:srgbClr val="FF00FF"/>
                </a:solidFill>
              </a:rPr>
              <a:t>AÇÃO, FERRAMENTA OU PESQUISA,</a:t>
            </a:r>
            <a:r>
              <a:rPr lang="pt-BR" b="1" dirty="0"/>
              <a:t>  </a:t>
            </a:r>
            <a:br>
              <a:rPr lang="pt-BR" b="1" dirty="0"/>
            </a:br>
            <a:r>
              <a:rPr lang="pt-BR" dirty="0"/>
              <a:t>A SAÚDE E </a:t>
            </a:r>
            <a:br>
              <a:rPr lang="pt-BR" dirty="0"/>
            </a:br>
            <a:r>
              <a:rPr lang="pt-BR" dirty="0"/>
              <a:t>QUALIDADE DE VIDA NO TRABALHO...</a:t>
            </a:r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3E76ECD9-28F5-495B-88B2-116594911A0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5349" r="14410"/>
          <a:stretch/>
        </p:blipFill>
        <p:spPr>
          <a:xfrm>
            <a:off x="5520266" y="677333"/>
            <a:ext cx="5181601" cy="5681134"/>
          </a:xfrm>
          <a:custGeom>
            <a:avLst/>
            <a:gdLst/>
            <a:ahLst/>
            <a:cxnLst/>
            <a:rect l="l" t="t" r="r" b="b"/>
            <a:pathLst>
              <a:path w="7243812" h="6857999">
                <a:moveTo>
                  <a:pt x="609803" y="0"/>
                </a:moveTo>
                <a:lnTo>
                  <a:pt x="1222601" y="0"/>
                </a:lnTo>
                <a:lnTo>
                  <a:pt x="1223032" y="1645"/>
                </a:lnTo>
                <a:lnTo>
                  <a:pt x="1343371" y="1645"/>
                </a:lnTo>
                <a:lnTo>
                  <a:pt x="1343665" y="0"/>
                </a:lnTo>
                <a:lnTo>
                  <a:pt x="1884172" y="0"/>
                </a:lnTo>
                <a:lnTo>
                  <a:pt x="1884280" y="1645"/>
                </a:lnTo>
                <a:lnTo>
                  <a:pt x="7243812" y="1645"/>
                </a:lnTo>
                <a:lnTo>
                  <a:pt x="7243812" y="6857999"/>
                </a:lnTo>
                <a:lnTo>
                  <a:pt x="133676" y="6857999"/>
                </a:lnTo>
                <a:lnTo>
                  <a:pt x="114609" y="6843646"/>
                </a:lnTo>
                <a:cubicBezTo>
                  <a:pt x="106811" y="6836369"/>
                  <a:pt x="103243" y="6828354"/>
                  <a:pt x="111459" y="6817746"/>
                </a:cubicBezTo>
                <a:cubicBezTo>
                  <a:pt x="93943" y="6769544"/>
                  <a:pt x="97901" y="6796071"/>
                  <a:pt x="113412" y="6759582"/>
                </a:cubicBezTo>
                <a:cubicBezTo>
                  <a:pt x="110188" y="6732087"/>
                  <a:pt x="99653" y="6727133"/>
                  <a:pt x="100729" y="6705297"/>
                </a:cubicBezTo>
                <a:cubicBezTo>
                  <a:pt x="94563" y="6675394"/>
                  <a:pt x="99792" y="6669536"/>
                  <a:pt x="87662" y="6640957"/>
                </a:cubicBezTo>
                <a:cubicBezTo>
                  <a:pt x="74199" y="6591883"/>
                  <a:pt x="82185" y="6576319"/>
                  <a:pt x="83084" y="6541313"/>
                </a:cubicBezTo>
                <a:cubicBezTo>
                  <a:pt x="82225" y="6490855"/>
                  <a:pt x="67640" y="6422980"/>
                  <a:pt x="59444" y="6370251"/>
                </a:cubicBezTo>
                <a:cubicBezTo>
                  <a:pt x="51248" y="6317522"/>
                  <a:pt x="30729" y="6270972"/>
                  <a:pt x="33908" y="6224938"/>
                </a:cubicBezTo>
                <a:lnTo>
                  <a:pt x="30063" y="6089693"/>
                </a:lnTo>
                <a:cubicBezTo>
                  <a:pt x="25730" y="6032039"/>
                  <a:pt x="3474" y="5997051"/>
                  <a:pt x="29101" y="5973994"/>
                </a:cubicBezTo>
                <a:cubicBezTo>
                  <a:pt x="17018" y="5940131"/>
                  <a:pt x="41135" y="5955713"/>
                  <a:pt x="33855" y="5939847"/>
                </a:cubicBezTo>
                <a:lnTo>
                  <a:pt x="12982" y="5906467"/>
                </a:lnTo>
                <a:lnTo>
                  <a:pt x="8416" y="5862699"/>
                </a:lnTo>
                <a:cubicBezTo>
                  <a:pt x="7895" y="5838948"/>
                  <a:pt x="8409" y="5853058"/>
                  <a:pt x="12052" y="5823324"/>
                </a:cubicBezTo>
                <a:cubicBezTo>
                  <a:pt x="11631" y="5805291"/>
                  <a:pt x="11213" y="5787258"/>
                  <a:pt x="10793" y="5769225"/>
                </a:cubicBezTo>
                <a:cubicBezTo>
                  <a:pt x="17866" y="5738356"/>
                  <a:pt x="19121" y="5696311"/>
                  <a:pt x="25986" y="5667896"/>
                </a:cubicBezTo>
                <a:cubicBezTo>
                  <a:pt x="16329" y="5647975"/>
                  <a:pt x="42195" y="5619318"/>
                  <a:pt x="43687" y="5594585"/>
                </a:cubicBezTo>
                <a:cubicBezTo>
                  <a:pt x="32512" y="5517959"/>
                  <a:pt x="44052" y="5536542"/>
                  <a:pt x="40019" y="5464225"/>
                </a:cubicBezTo>
                <a:cubicBezTo>
                  <a:pt x="32676" y="5400671"/>
                  <a:pt x="26469" y="5311951"/>
                  <a:pt x="22904" y="5269726"/>
                </a:cubicBezTo>
                <a:cubicBezTo>
                  <a:pt x="19341" y="5227501"/>
                  <a:pt x="14742" y="5212581"/>
                  <a:pt x="18628" y="5210876"/>
                </a:cubicBezTo>
                <a:cubicBezTo>
                  <a:pt x="-20300" y="5161742"/>
                  <a:pt x="15511" y="5141336"/>
                  <a:pt x="5392" y="5111369"/>
                </a:cubicBezTo>
                <a:cubicBezTo>
                  <a:pt x="10662" y="5053859"/>
                  <a:pt x="15546" y="5034036"/>
                  <a:pt x="13324" y="5009272"/>
                </a:cubicBezTo>
                <a:cubicBezTo>
                  <a:pt x="25126" y="4982633"/>
                  <a:pt x="74251" y="4956261"/>
                  <a:pt x="48699" y="4925805"/>
                </a:cubicBezTo>
                <a:cubicBezTo>
                  <a:pt x="76704" y="4931200"/>
                  <a:pt x="39437" y="4888353"/>
                  <a:pt x="62925" y="4877992"/>
                </a:cubicBezTo>
                <a:cubicBezTo>
                  <a:pt x="82480" y="4871554"/>
                  <a:pt x="75731" y="4857054"/>
                  <a:pt x="79496" y="4844323"/>
                </a:cubicBezTo>
                <a:cubicBezTo>
                  <a:pt x="97657" y="4832308"/>
                  <a:pt x="110974" y="4752352"/>
                  <a:pt x="101400" y="4733115"/>
                </a:cubicBezTo>
                <a:cubicBezTo>
                  <a:pt x="108185" y="4679357"/>
                  <a:pt x="119720" y="4662889"/>
                  <a:pt x="111223" y="4625153"/>
                </a:cubicBezTo>
                <a:cubicBezTo>
                  <a:pt x="106592" y="4588197"/>
                  <a:pt x="114401" y="4567830"/>
                  <a:pt x="126359" y="4539168"/>
                </a:cubicBezTo>
                <a:cubicBezTo>
                  <a:pt x="126535" y="4522289"/>
                  <a:pt x="126710" y="4505410"/>
                  <a:pt x="126886" y="4488531"/>
                </a:cubicBezTo>
                <a:cubicBezTo>
                  <a:pt x="126165" y="4473140"/>
                  <a:pt x="132917" y="4437329"/>
                  <a:pt x="135099" y="4411258"/>
                </a:cubicBezTo>
                <a:cubicBezTo>
                  <a:pt x="107667" y="4345686"/>
                  <a:pt x="146840" y="4280033"/>
                  <a:pt x="132327" y="4219510"/>
                </a:cubicBezTo>
                <a:cubicBezTo>
                  <a:pt x="138549" y="4158987"/>
                  <a:pt x="124091" y="4192084"/>
                  <a:pt x="172424" y="4048117"/>
                </a:cubicBezTo>
                <a:cubicBezTo>
                  <a:pt x="167703" y="4015047"/>
                  <a:pt x="203806" y="3905047"/>
                  <a:pt x="177666" y="3878222"/>
                </a:cubicBezTo>
                <a:cubicBezTo>
                  <a:pt x="167714" y="3821305"/>
                  <a:pt x="183914" y="3845122"/>
                  <a:pt x="156982" y="3778166"/>
                </a:cubicBezTo>
                <a:cubicBezTo>
                  <a:pt x="160365" y="3760234"/>
                  <a:pt x="142791" y="3724716"/>
                  <a:pt x="142115" y="3707357"/>
                </a:cubicBezTo>
                <a:cubicBezTo>
                  <a:pt x="139253" y="3688591"/>
                  <a:pt x="140202" y="3672776"/>
                  <a:pt x="139805" y="3665569"/>
                </a:cubicBezTo>
                <a:cubicBezTo>
                  <a:pt x="139778" y="3665084"/>
                  <a:pt x="139750" y="3664599"/>
                  <a:pt x="139723" y="3664114"/>
                </a:cubicBezTo>
                <a:lnTo>
                  <a:pt x="134134" y="3653088"/>
                </a:lnTo>
                <a:lnTo>
                  <a:pt x="126568" y="3641228"/>
                </a:lnTo>
                <a:cubicBezTo>
                  <a:pt x="126560" y="3629488"/>
                  <a:pt x="126549" y="3617747"/>
                  <a:pt x="126540" y="3606007"/>
                </a:cubicBezTo>
                <a:lnTo>
                  <a:pt x="134645" y="3597336"/>
                </a:lnTo>
                <a:lnTo>
                  <a:pt x="131649" y="3586412"/>
                </a:lnTo>
                <a:lnTo>
                  <a:pt x="134221" y="3569719"/>
                </a:lnTo>
                <a:lnTo>
                  <a:pt x="133795" y="3568021"/>
                </a:lnTo>
                <a:lnTo>
                  <a:pt x="130189" y="3553678"/>
                </a:lnTo>
                <a:lnTo>
                  <a:pt x="129827" y="3552249"/>
                </a:lnTo>
                <a:lnTo>
                  <a:pt x="122183" y="3542019"/>
                </a:lnTo>
                <a:lnTo>
                  <a:pt x="112426" y="3531201"/>
                </a:lnTo>
                <a:lnTo>
                  <a:pt x="105626" y="3496391"/>
                </a:lnTo>
                <a:lnTo>
                  <a:pt x="111971" y="3486850"/>
                </a:lnTo>
                <a:lnTo>
                  <a:pt x="106910" y="3476412"/>
                </a:lnTo>
                <a:cubicBezTo>
                  <a:pt x="105781" y="3466028"/>
                  <a:pt x="105824" y="3433967"/>
                  <a:pt x="105209" y="3424545"/>
                </a:cubicBezTo>
                <a:lnTo>
                  <a:pt x="103215" y="3419880"/>
                </a:lnTo>
                <a:lnTo>
                  <a:pt x="104953" y="3415218"/>
                </a:lnTo>
                <a:lnTo>
                  <a:pt x="101255" y="3409825"/>
                </a:lnTo>
                <a:lnTo>
                  <a:pt x="103044" y="3407057"/>
                </a:lnTo>
                <a:lnTo>
                  <a:pt x="89764" y="3378959"/>
                </a:lnTo>
                <a:lnTo>
                  <a:pt x="83991" y="3362948"/>
                </a:lnTo>
                <a:lnTo>
                  <a:pt x="66858" y="3332072"/>
                </a:lnTo>
                <a:lnTo>
                  <a:pt x="69057" y="3325671"/>
                </a:lnTo>
                <a:lnTo>
                  <a:pt x="51631" y="3278130"/>
                </a:lnTo>
                <a:lnTo>
                  <a:pt x="53959" y="3277179"/>
                </a:lnTo>
                <a:lnTo>
                  <a:pt x="60205" y="3262610"/>
                </a:lnTo>
                <a:lnTo>
                  <a:pt x="58998" y="3258677"/>
                </a:lnTo>
                <a:cubicBezTo>
                  <a:pt x="46010" y="3210316"/>
                  <a:pt x="80872" y="3236545"/>
                  <a:pt x="45170" y="3180546"/>
                </a:cubicBezTo>
                <a:cubicBezTo>
                  <a:pt x="53643" y="3171780"/>
                  <a:pt x="52550" y="3163902"/>
                  <a:pt x="45228" y="3151828"/>
                </a:cubicBezTo>
                <a:cubicBezTo>
                  <a:pt x="39651" y="3128169"/>
                  <a:pt x="64667" y="3124610"/>
                  <a:pt x="45020" y="3103777"/>
                </a:cubicBezTo>
                <a:cubicBezTo>
                  <a:pt x="59127" y="3105196"/>
                  <a:pt x="41123" y="3057428"/>
                  <a:pt x="57092" y="3065434"/>
                </a:cubicBezTo>
                <a:cubicBezTo>
                  <a:pt x="55435" y="3051512"/>
                  <a:pt x="40803" y="3032637"/>
                  <a:pt x="35088" y="3020247"/>
                </a:cubicBezTo>
                <a:cubicBezTo>
                  <a:pt x="32503" y="3002537"/>
                  <a:pt x="18197" y="3001119"/>
                  <a:pt x="22803" y="2991092"/>
                </a:cubicBezTo>
                <a:cubicBezTo>
                  <a:pt x="24338" y="2987749"/>
                  <a:pt x="27975" y="2983455"/>
                  <a:pt x="34850" y="2977278"/>
                </a:cubicBezTo>
                <a:cubicBezTo>
                  <a:pt x="22587" y="2954448"/>
                  <a:pt x="35600" y="2946689"/>
                  <a:pt x="36223" y="2911749"/>
                </a:cubicBezTo>
                <a:cubicBezTo>
                  <a:pt x="35158" y="2886513"/>
                  <a:pt x="29761" y="2843788"/>
                  <a:pt x="28462" y="2825860"/>
                </a:cubicBezTo>
                <a:cubicBezTo>
                  <a:pt x="28449" y="2818634"/>
                  <a:pt x="28437" y="2811409"/>
                  <a:pt x="28424" y="2804183"/>
                </a:cubicBezTo>
                <a:lnTo>
                  <a:pt x="21292" y="2790136"/>
                </a:lnTo>
                <a:lnTo>
                  <a:pt x="16179" y="2760208"/>
                </a:lnTo>
                <a:lnTo>
                  <a:pt x="22858" y="2751112"/>
                </a:lnTo>
                <a:lnTo>
                  <a:pt x="18505" y="2740278"/>
                </a:lnTo>
                <a:lnTo>
                  <a:pt x="22482" y="2726489"/>
                </a:lnTo>
                <a:lnTo>
                  <a:pt x="18175" y="2725052"/>
                </a:lnTo>
                <a:lnTo>
                  <a:pt x="10521" y="2715895"/>
                </a:lnTo>
                <a:lnTo>
                  <a:pt x="25499" y="2665666"/>
                </a:lnTo>
                <a:lnTo>
                  <a:pt x="30658" y="2635351"/>
                </a:lnTo>
                <a:cubicBezTo>
                  <a:pt x="30723" y="2625597"/>
                  <a:pt x="30791" y="2615842"/>
                  <a:pt x="30857" y="2606088"/>
                </a:cubicBezTo>
                <a:lnTo>
                  <a:pt x="37532" y="2596456"/>
                </a:lnTo>
                <a:cubicBezTo>
                  <a:pt x="41239" y="2582253"/>
                  <a:pt x="34640" y="2564757"/>
                  <a:pt x="36511" y="2549900"/>
                </a:cubicBezTo>
                <a:lnTo>
                  <a:pt x="53712" y="2496499"/>
                </a:lnTo>
                <a:cubicBezTo>
                  <a:pt x="53527" y="2492743"/>
                  <a:pt x="64725" y="2449625"/>
                  <a:pt x="64540" y="2445869"/>
                </a:cubicBezTo>
                <a:cubicBezTo>
                  <a:pt x="61940" y="2441580"/>
                  <a:pt x="65575" y="2413465"/>
                  <a:pt x="64348" y="2408995"/>
                </a:cubicBezTo>
                <a:cubicBezTo>
                  <a:pt x="100333" y="2407546"/>
                  <a:pt x="71752" y="2329020"/>
                  <a:pt x="101725" y="2335735"/>
                </a:cubicBezTo>
                <a:cubicBezTo>
                  <a:pt x="120512" y="2299003"/>
                  <a:pt x="138791" y="2291744"/>
                  <a:pt x="147278" y="2260088"/>
                </a:cubicBezTo>
                <a:cubicBezTo>
                  <a:pt x="152668" y="2224200"/>
                  <a:pt x="143589" y="2220953"/>
                  <a:pt x="152643" y="2193455"/>
                </a:cubicBezTo>
                <a:cubicBezTo>
                  <a:pt x="152701" y="2159228"/>
                  <a:pt x="131577" y="2138038"/>
                  <a:pt x="161815" y="2107942"/>
                </a:cubicBezTo>
                <a:lnTo>
                  <a:pt x="168884" y="2024270"/>
                </a:lnTo>
                <a:lnTo>
                  <a:pt x="210800" y="1969445"/>
                </a:lnTo>
                <a:lnTo>
                  <a:pt x="215063" y="1961162"/>
                </a:lnTo>
                <a:lnTo>
                  <a:pt x="226767" y="1945112"/>
                </a:lnTo>
                <a:lnTo>
                  <a:pt x="225906" y="1942021"/>
                </a:lnTo>
                <a:lnTo>
                  <a:pt x="220555" y="1935584"/>
                </a:lnTo>
                <a:cubicBezTo>
                  <a:pt x="220179" y="1930292"/>
                  <a:pt x="223282" y="1914884"/>
                  <a:pt x="223648" y="1910265"/>
                </a:cubicBezTo>
                <a:cubicBezTo>
                  <a:pt x="221934" y="1909994"/>
                  <a:pt x="221895" y="1909162"/>
                  <a:pt x="222758" y="1907867"/>
                </a:cubicBezTo>
                <a:lnTo>
                  <a:pt x="229387" y="1899379"/>
                </a:lnTo>
                <a:lnTo>
                  <a:pt x="231548" y="1895114"/>
                </a:lnTo>
                <a:lnTo>
                  <a:pt x="216553" y="1892417"/>
                </a:lnTo>
                <a:cubicBezTo>
                  <a:pt x="209075" y="1884999"/>
                  <a:pt x="222114" y="1866643"/>
                  <a:pt x="209739" y="1861483"/>
                </a:cubicBezTo>
                <a:cubicBezTo>
                  <a:pt x="214584" y="1853278"/>
                  <a:pt x="219066" y="1844665"/>
                  <a:pt x="222950" y="1835810"/>
                </a:cubicBezTo>
                <a:lnTo>
                  <a:pt x="224812" y="1830569"/>
                </a:lnTo>
                <a:lnTo>
                  <a:pt x="224522" y="1830429"/>
                </a:lnTo>
                <a:cubicBezTo>
                  <a:pt x="224224" y="1829219"/>
                  <a:pt x="224571" y="1827468"/>
                  <a:pt x="225830" y="1824832"/>
                </a:cubicBezTo>
                <a:lnTo>
                  <a:pt x="228207" y="1821003"/>
                </a:lnTo>
                <a:lnTo>
                  <a:pt x="230878" y="1807109"/>
                </a:lnTo>
                <a:lnTo>
                  <a:pt x="227355" y="1805316"/>
                </a:lnTo>
                <a:lnTo>
                  <a:pt x="228132" y="1804434"/>
                </a:lnTo>
                <a:cubicBezTo>
                  <a:pt x="237533" y="1798221"/>
                  <a:pt x="248274" y="1797417"/>
                  <a:pt x="223762" y="1784314"/>
                </a:cubicBezTo>
                <a:cubicBezTo>
                  <a:pt x="240655" y="1769422"/>
                  <a:pt x="224912" y="1763793"/>
                  <a:pt x="226521" y="1740358"/>
                </a:cubicBezTo>
                <a:cubicBezTo>
                  <a:pt x="240385" y="1732435"/>
                  <a:pt x="239102" y="1724301"/>
                  <a:pt x="233164" y="1715685"/>
                </a:cubicBezTo>
                <a:cubicBezTo>
                  <a:pt x="245499" y="1694404"/>
                  <a:pt x="240415" y="1672675"/>
                  <a:pt x="245819" y="1647555"/>
                </a:cubicBezTo>
                <a:cubicBezTo>
                  <a:pt x="268668" y="1622803"/>
                  <a:pt x="248434" y="1605585"/>
                  <a:pt x="254317" y="1578752"/>
                </a:cubicBezTo>
                <a:lnTo>
                  <a:pt x="249918" y="1546022"/>
                </a:lnTo>
                <a:cubicBezTo>
                  <a:pt x="251996" y="1543635"/>
                  <a:pt x="248777" y="1521210"/>
                  <a:pt x="248927" y="1519929"/>
                </a:cubicBezTo>
                <a:lnTo>
                  <a:pt x="248704" y="1519731"/>
                </a:lnTo>
                <a:lnTo>
                  <a:pt x="252245" y="1514846"/>
                </a:lnTo>
                <a:cubicBezTo>
                  <a:pt x="255314" y="1501295"/>
                  <a:pt x="252199" y="1477394"/>
                  <a:pt x="254681" y="1463304"/>
                </a:cubicBezTo>
                <a:cubicBezTo>
                  <a:pt x="257024" y="1459891"/>
                  <a:pt x="268983" y="1432466"/>
                  <a:pt x="267138" y="1430305"/>
                </a:cubicBezTo>
                <a:lnTo>
                  <a:pt x="266110" y="1429568"/>
                </a:lnTo>
                <a:lnTo>
                  <a:pt x="286784" y="1404045"/>
                </a:lnTo>
                <a:lnTo>
                  <a:pt x="294521" y="1360879"/>
                </a:lnTo>
                <a:lnTo>
                  <a:pt x="324750" y="1301993"/>
                </a:lnTo>
                <a:lnTo>
                  <a:pt x="328780" y="1210776"/>
                </a:lnTo>
                <a:cubicBezTo>
                  <a:pt x="344171" y="1197232"/>
                  <a:pt x="343390" y="1192124"/>
                  <a:pt x="346123" y="1157176"/>
                </a:cubicBezTo>
                <a:cubicBezTo>
                  <a:pt x="359383" y="1110140"/>
                  <a:pt x="355619" y="1111028"/>
                  <a:pt x="349331" y="1063288"/>
                </a:cubicBezTo>
                <a:cubicBezTo>
                  <a:pt x="364194" y="1005331"/>
                  <a:pt x="362778" y="969963"/>
                  <a:pt x="431245" y="889417"/>
                </a:cubicBezTo>
                <a:lnTo>
                  <a:pt x="459477" y="816346"/>
                </a:lnTo>
                <a:cubicBezTo>
                  <a:pt x="465006" y="808083"/>
                  <a:pt x="496978" y="764380"/>
                  <a:pt x="489268" y="752692"/>
                </a:cubicBezTo>
                <a:lnTo>
                  <a:pt x="505368" y="724368"/>
                </a:lnTo>
                <a:lnTo>
                  <a:pt x="511178" y="722494"/>
                </a:lnTo>
                <a:lnTo>
                  <a:pt x="514451" y="717531"/>
                </a:lnTo>
                <a:cubicBezTo>
                  <a:pt x="514171" y="710761"/>
                  <a:pt x="513893" y="703992"/>
                  <a:pt x="513612" y="697222"/>
                </a:cubicBezTo>
                <a:cubicBezTo>
                  <a:pt x="513272" y="693376"/>
                  <a:pt x="513720" y="690905"/>
                  <a:pt x="514772" y="689289"/>
                </a:cubicBezTo>
                <a:lnTo>
                  <a:pt x="515249" y="689151"/>
                </a:lnTo>
                <a:cubicBezTo>
                  <a:pt x="515320" y="686637"/>
                  <a:pt x="515389" y="684122"/>
                  <a:pt x="515461" y="681608"/>
                </a:cubicBezTo>
                <a:cubicBezTo>
                  <a:pt x="522970" y="666964"/>
                  <a:pt x="551123" y="617831"/>
                  <a:pt x="560298" y="601285"/>
                </a:cubicBezTo>
                <a:cubicBezTo>
                  <a:pt x="558549" y="585107"/>
                  <a:pt x="540289" y="573171"/>
                  <a:pt x="570504" y="582332"/>
                </a:cubicBezTo>
                <a:cubicBezTo>
                  <a:pt x="570816" y="577121"/>
                  <a:pt x="573898" y="574271"/>
                  <a:pt x="578347" y="572511"/>
                </a:cubicBezTo>
                <a:lnTo>
                  <a:pt x="580375" y="572092"/>
                </a:lnTo>
                <a:lnTo>
                  <a:pt x="575722" y="536015"/>
                </a:lnTo>
                <a:lnTo>
                  <a:pt x="578705" y="531675"/>
                </a:lnTo>
                <a:lnTo>
                  <a:pt x="564084" y="491380"/>
                </a:lnTo>
                <a:cubicBezTo>
                  <a:pt x="560969" y="487340"/>
                  <a:pt x="560134" y="482008"/>
                  <a:pt x="564457" y="473782"/>
                </a:cubicBezTo>
                <a:lnTo>
                  <a:pt x="566413" y="472000"/>
                </a:lnTo>
                <a:lnTo>
                  <a:pt x="584600" y="354566"/>
                </a:lnTo>
                <a:cubicBezTo>
                  <a:pt x="586100" y="325288"/>
                  <a:pt x="584583" y="317533"/>
                  <a:pt x="588077" y="265704"/>
                </a:cubicBezTo>
                <a:cubicBezTo>
                  <a:pt x="588008" y="205530"/>
                  <a:pt x="578491" y="226511"/>
                  <a:pt x="580576" y="187093"/>
                </a:cubicBezTo>
                <a:cubicBezTo>
                  <a:pt x="579265" y="162458"/>
                  <a:pt x="569240" y="117589"/>
                  <a:pt x="587928" y="130336"/>
                </a:cubicBezTo>
                <a:cubicBezTo>
                  <a:pt x="552635" y="69804"/>
                  <a:pt x="604651" y="82036"/>
                  <a:pt x="593881" y="17287"/>
                </a:cubicBezTo>
                <a:cubicBezTo>
                  <a:pt x="600399" y="13784"/>
                  <a:pt x="605413" y="8440"/>
                  <a:pt x="609224" y="17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849206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9F79630B-0F0B-446E-A637-38FA8F61D1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3437C99-FC8E-4311-B48A-F0C4C329B1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5028" y="-1"/>
            <a:ext cx="12192000" cy="6857999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3E49FB1-77C2-48FF-AAA5-A57F004B6D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8236" y="3031066"/>
            <a:ext cx="4328520" cy="1330839"/>
          </a:xfrm>
        </p:spPr>
        <p:txBody>
          <a:bodyPr>
            <a:noAutofit/>
          </a:bodyPr>
          <a:lstStyle/>
          <a:p>
            <a:pPr algn="ctr"/>
            <a:r>
              <a:rPr lang="pt-BR" sz="3200" b="1" dirty="0"/>
              <a:t>PRECISA  SER PERCEBIDA BEM AQUI...</a:t>
            </a:r>
            <a:br>
              <a:rPr lang="pt-BR" sz="3200" b="1" dirty="0"/>
            </a:br>
            <a:br>
              <a:rPr lang="pt-BR" sz="3200" b="1" dirty="0"/>
            </a:br>
            <a:r>
              <a:rPr lang="pt-BR" sz="3200" b="1" dirty="0"/>
              <a:t>SIM,</a:t>
            </a:r>
            <a:br>
              <a:rPr lang="pt-BR" sz="3200" b="1" dirty="0"/>
            </a:br>
            <a:r>
              <a:rPr lang="pt-BR" sz="3200" b="1" dirty="0">
                <a:solidFill>
                  <a:schemeClr val="accent4">
                    <a:lumMod val="75000"/>
                  </a:schemeClr>
                </a:solidFill>
              </a:rPr>
              <a:t>NO SORRISO,</a:t>
            </a:r>
            <a:br>
              <a:rPr lang="pt-BR" sz="3200" b="1" dirty="0">
                <a:solidFill>
                  <a:schemeClr val="accent4">
                    <a:lumMod val="75000"/>
                  </a:schemeClr>
                </a:solidFill>
              </a:rPr>
            </a:br>
            <a:r>
              <a:rPr lang="pt-BR" sz="3200" b="1" dirty="0">
                <a:solidFill>
                  <a:schemeClr val="accent4">
                    <a:lumMod val="75000"/>
                  </a:schemeClr>
                </a:solidFill>
              </a:rPr>
              <a:t>NA SATISFAÇÃO </a:t>
            </a:r>
            <a:br>
              <a:rPr lang="pt-BR" sz="3200" b="1" dirty="0">
                <a:solidFill>
                  <a:schemeClr val="accent4">
                    <a:lumMod val="75000"/>
                  </a:schemeClr>
                </a:solidFill>
              </a:rPr>
            </a:br>
            <a:r>
              <a:rPr lang="pt-BR" sz="3200" b="1" dirty="0">
                <a:solidFill>
                  <a:schemeClr val="accent4">
                    <a:lumMod val="75000"/>
                  </a:schemeClr>
                </a:solidFill>
              </a:rPr>
              <a:t>E NA SEGURANÇA </a:t>
            </a:r>
            <a:r>
              <a:rPr lang="pt-BR" sz="3200" b="1" dirty="0"/>
              <a:t>DE FAZER PARTE DE UMA </a:t>
            </a:r>
            <a:r>
              <a:rPr lang="pt-BR" sz="3200" b="1" dirty="0">
                <a:solidFill>
                  <a:schemeClr val="accent4">
                    <a:lumMod val="75000"/>
                  </a:schemeClr>
                </a:solidFill>
              </a:rPr>
              <a:t>ORGANIZAÇÃO HUMANIZADA</a:t>
            </a:r>
            <a:br>
              <a:rPr lang="pt-BR" sz="3600" b="1" dirty="0"/>
            </a:br>
            <a:endParaRPr lang="pt-BR" sz="3600" b="1" dirty="0"/>
          </a:p>
        </p:txBody>
      </p:sp>
      <p:pic>
        <p:nvPicPr>
          <p:cNvPr id="7" name="Espaço Reservado para Conteúdo 6">
            <a:extLst>
              <a:ext uri="{FF2B5EF4-FFF2-40B4-BE49-F238E27FC236}">
                <a16:creationId xmlns:a16="http://schemas.microsoft.com/office/drawing/2014/main" id="{47CA41BC-AB19-4235-B478-41D925EF321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8543" r="22043"/>
          <a:stretch/>
        </p:blipFill>
        <p:spPr>
          <a:xfrm>
            <a:off x="6383734" y="965201"/>
            <a:ext cx="4750030" cy="4933692"/>
          </a:xfrm>
          <a:custGeom>
            <a:avLst/>
            <a:gdLst/>
            <a:ahLst/>
            <a:cxnLst/>
            <a:rect l="l" t="t" r="r" b="b"/>
            <a:pathLst>
              <a:path w="7243812" h="6857999">
                <a:moveTo>
                  <a:pt x="609803" y="0"/>
                </a:moveTo>
                <a:lnTo>
                  <a:pt x="1222601" y="0"/>
                </a:lnTo>
                <a:lnTo>
                  <a:pt x="1223032" y="1645"/>
                </a:lnTo>
                <a:lnTo>
                  <a:pt x="1343371" y="1645"/>
                </a:lnTo>
                <a:lnTo>
                  <a:pt x="1343665" y="0"/>
                </a:lnTo>
                <a:lnTo>
                  <a:pt x="1884172" y="0"/>
                </a:lnTo>
                <a:lnTo>
                  <a:pt x="1884280" y="1645"/>
                </a:lnTo>
                <a:lnTo>
                  <a:pt x="7243812" y="1645"/>
                </a:lnTo>
                <a:lnTo>
                  <a:pt x="7243812" y="6857999"/>
                </a:lnTo>
                <a:lnTo>
                  <a:pt x="133676" y="6857999"/>
                </a:lnTo>
                <a:lnTo>
                  <a:pt x="114609" y="6843646"/>
                </a:lnTo>
                <a:cubicBezTo>
                  <a:pt x="106811" y="6836369"/>
                  <a:pt x="103243" y="6828354"/>
                  <a:pt x="111459" y="6817746"/>
                </a:cubicBezTo>
                <a:cubicBezTo>
                  <a:pt x="93943" y="6769544"/>
                  <a:pt x="97901" y="6796071"/>
                  <a:pt x="113412" y="6759582"/>
                </a:cubicBezTo>
                <a:cubicBezTo>
                  <a:pt x="110188" y="6732087"/>
                  <a:pt x="99653" y="6727133"/>
                  <a:pt x="100729" y="6705297"/>
                </a:cubicBezTo>
                <a:cubicBezTo>
                  <a:pt x="94563" y="6675394"/>
                  <a:pt x="99792" y="6669536"/>
                  <a:pt x="87662" y="6640957"/>
                </a:cubicBezTo>
                <a:cubicBezTo>
                  <a:pt x="74199" y="6591883"/>
                  <a:pt x="82185" y="6576319"/>
                  <a:pt x="83084" y="6541313"/>
                </a:cubicBezTo>
                <a:cubicBezTo>
                  <a:pt x="82225" y="6490855"/>
                  <a:pt x="67640" y="6422980"/>
                  <a:pt x="59444" y="6370251"/>
                </a:cubicBezTo>
                <a:cubicBezTo>
                  <a:pt x="51248" y="6317522"/>
                  <a:pt x="30729" y="6270972"/>
                  <a:pt x="33908" y="6224938"/>
                </a:cubicBezTo>
                <a:lnTo>
                  <a:pt x="30063" y="6089693"/>
                </a:lnTo>
                <a:cubicBezTo>
                  <a:pt x="25730" y="6032039"/>
                  <a:pt x="3474" y="5997051"/>
                  <a:pt x="29101" y="5973994"/>
                </a:cubicBezTo>
                <a:cubicBezTo>
                  <a:pt x="17018" y="5940131"/>
                  <a:pt x="41135" y="5955713"/>
                  <a:pt x="33855" y="5939847"/>
                </a:cubicBezTo>
                <a:lnTo>
                  <a:pt x="12982" y="5906467"/>
                </a:lnTo>
                <a:lnTo>
                  <a:pt x="8416" y="5862699"/>
                </a:lnTo>
                <a:cubicBezTo>
                  <a:pt x="7895" y="5838948"/>
                  <a:pt x="8409" y="5853058"/>
                  <a:pt x="12052" y="5823324"/>
                </a:cubicBezTo>
                <a:cubicBezTo>
                  <a:pt x="11631" y="5805291"/>
                  <a:pt x="11213" y="5787258"/>
                  <a:pt x="10793" y="5769225"/>
                </a:cubicBezTo>
                <a:cubicBezTo>
                  <a:pt x="17866" y="5738356"/>
                  <a:pt x="19121" y="5696311"/>
                  <a:pt x="25986" y="5667896"/>
                </a:cubicBezTo>
                <a:cubicBezTo>
                  <a:pt x="16329" y="5647975"/>
                  <a:pt x="42195" y="5619318"/>
                  <a:pt x="43687" y="5594585"/>
                </a:cubicBezTo>
                <a:cubicBezTo>
                  <a:pt x="32512" y="5517959"/>
                  <a:pt x="44052" y="5536542"/>
                  <a:pt x="40019" y="5464225"/>
                </a:cubicBezTo>
                <a:cubicBezTo>
                  <a:pt x="32676" y="5400671"/>
                  <a:pt x="26469" y="5311951"/>
                  <a:pt x="22904" y="5269726"/>
                </a:cubicBezTo>
                <a:cubicBezTo>
                  <a:pt x="19341" y="5227501"/>
                  <a:pt x="14742" y="5212581"/>
                  <a:pt x="18628" y="5210876"/>
                </a:cubicBezTo>
                <a:cubicBezTo>
                  <a:pt x="-20300" y="5161742"/>
                  <a:pt x="15511" y="5141336"/>
                  <a:pt x="5392" y="5111369"/>
                </a:cubicBezTo>
                <a:cubicBezTo>
                  <a:pt x="10662" y="5053859"/>
                  <a:pt x="15546" y="5034036"/>
                  <a:pt x="13324" y="5009272"/>
                </a:cubicBezTo>
                <a:cubicBezTo>
                  <a:pt x="25126" y="4982633"/>
                  <a:pt x="74251" y="4956261"/>
                  <a:pt x="48699" y="4925805"/>
                </a:cubicBezTo>
                <a:cubicBezTo>
                  <a:pt x="76704" y="4931200"/>
                  <a:pt x="39437" y="4888353"/>
                  <a:pt x="62925" y="4877992"/>
                </a:cubicBezTo>
                <a:cubicBezTo>
                  <a:pt x="82480" y="4871554"/>
                  <a:pt x="75731" y="4857054"/>
                  <a:pt x="79496" y="4844323"/>
                </a:cubicBezTo>
                <a:cubicBezTo>
                  <a:pt x="97657" y="4832308"/>
                  <a:pt x="110974" y="4752352"/>
                  <a:pt x="101400" y="4733115"/>
                </a:cubicBezTo>
                <a:cubicBezTo>
                  <a:pt x="108185" y="4679357"/>
                  <a:pt x="119720" y="4662889"/>
                  <a:pt x="111223" y="4625153"/>
                </a:cubicBezTo>
                <a:cubicBezTo>
                  <a:pt x="106592" y="4588197"/>
                  <a:pt x="114401" y="4567830"/>
                  <a:pt x="126359" y="4539168"/>
                </a:cubicBezTo>
                <a:cubicBezTo>
                  <a:pt x="126535" y="4522289"/>
                  <a:pt x="126710" y="4505410"/>
                  <a:pt x="126886" y="4488531"/>
                </a:cubicBezTo>
                <a:cubicBezTo>
                  <a:pt x="126165" y="4473140"/>
                  <a:pt x="132917" y="4437329"/>
                  <a:pt x="135099" y="4411258"/>
                </a:cubicBezTo>
                <a:cubicBezTo>
                  <a:pt x="107667" y="4345686"/>
                  <a:pt x="146840" y="4280033"/>
                  <a:pt x="132327" y="4219510"/>
                </a:cubicBezTo>
                <a:cubicBezTo>
                  <a:pt x="138549" y="4158987"/>
                  <a:pt x="124091" y="4192084"/>
                  <a:pt x="172424" y="4048117"/>
                </a:cubicBezTo>
                <a:cubicBezTo>
                  <a:pt x="167703" y="4015047"/>
                  <a:pt x="203806" y="3905047"/>
                  <a:pt x="177666" y="3878222"/>
                </a:cubicBezTo>
                <a:cubicBezTo>
                  <a:pt x="167714" y="3821305"/>
                  <a:pt x="183914" y="3845122"/>
                  <a:pt x="156982" y="3778166"/>
                </a:cubicBezTo>
                <a:cubicBezTo>
                  <a:pt x="160365" y="3760234"/>
                  <a:pt x="142791" y="3724716"/>
                  <a:pt x="142115" y="3707357"/>
                </a:cubicBezTo>
                <a:cubicBezTo>
                  <a:pt x="139253" y="3688591"/>
                  <a:pt x="140202" y="3672776"/>
                  <a:pt x="139805" y="3665569"/>
                </a:cubicBezTo>
                <a:cubicBezTo>
                  <a:pt x="139778" y="3665084"/>
                  <a:pt x="139750" y="3664599"/>
                  <a:pt x="139723" y="3664114"/>
                </a:cubicBezTo>
                <a:lnTo>
                  <a:pt x="134134" y="3653088"/>
                </a:lnTo>
                <a:lnTo>
                  <a:pt x="126568" y="3641228"/>
                </a:lnTo>
                <a:cubicBezTo>
                  <a:pt x="126560" y="3629488"/>
                  <a:pt x="126549" y="3617747"/>
                  <a:pt x="126540" y="3606007"/>
                </a:cubicBezTo>
                <a:lnTo>
                  <a:pt x="134645" y="3597336"/>
                </a:lnTo>
                <a:lnTo>
                  <a:pt x="131649" y="3586412"/>
                </a:lnTo>
                <a:lnTo>
                  <a:pt x="134221" y="3569719"/>
                </a:lnTo>
                <a:lnTo>
                  <a:pt x="133795" y="3568021"/>
                </a:lnTo>
                <a:lnTo>
                  <a:pt x="130189" y="3553678"/>
                </a:lnTo>
                <a:lnTo>
                  <a:pt x="129827" y="3552249"/>
                </a:lnTo>
                <a:lnTo>
                  <a:pt x="122183" y="3542019"/>
                </a:lnTo>
                <a:lnTo>
                  <a:pt x="112426" y="3531201"/>
                </a:lnTo>
                <a:lnTo>
                  <a:pt x="105626" y="3496391"/>
                </a:lnTo>
                <a:lnTo>
                  <a:pt x="111971" y="3486850"/>
                </a:lnTo>
                <a:lnTo>
                  <a:pt x="106910" y="3476412"/>
                </a:lnTo>
                <a:cubicBezTo>
                  <a:pt x="105781" y="3466028"/>
                  <a:pt x="105824" y="3433967"/>
                  <a:pt x="105209" y="3424545"/>
                </a:cubicBezTo>
                <a:lnTo>
                  <a:pt x="103215" y="3419880"/>
                </a:lnTo>
                <a:lnTo>
                  <a:pt x="104953" y="3415218"/>
                </a:lnTo>
                <a:lnTo>
                  <a:pt x="101255" y="3409825"/>
                </a:lnTo>
                <a:lnTo>
                  <a:pt x="103044" y="3407057"/>
                </a:lnTo>
                <a:lnTo>
                  <a:pt x="89764" y="3378959"/>
                </a:lnTo>
                <a:lnTo>
                  <a:pt x="83991" y="3362948"/>
                </a:lnTo>
                <a:lnTo>
                  <a:pt x="66858" y="3332072"/>
                </a:lnTo>
                <a:lnTo>
                  <a:pt x="69057" y="3325671"/>
                </a:lnTo>
                <a:lnTo>
                  <a:pt x="51631" y="3278130"/>
                </a:lnTo>
                <a:lnTo>
                  <a:pt x="53959" y="3277179"/>
                </a:lnTo>
                <a:lnTo>
                  <a:pt x="60205" y="3262610"/>
                </a:lnTo>
                <a:lnTo>
                  <a:pt x="58998" y="3258677"/>
                </a:lnTo>
                <a:cubicBezTo>
                  <a:pt x="46010" y="3210316"/>
                  <a:pt x="80872" y="3236545"/>
                  <a:pt x="45170" y="3180546"/>
                </a:cubicBezTo>
                <a:cubicBezTo>
                  <a:pt x="53643" y="3171780"/>
                  <a:pt x="52550" y="3163902"/>
                  <a:pt x="45228" y="3151828"/>
                </a:cubicBezTo>
                <a:cubicBezTo>
                  <a:pt x="39651" y="3128169"/>
                  <a:pt x="64667" y="3124610"/>
                  <a:pt x="45020" y="3103777"/>
                </a:cubicBezTo>
                <a:cubicBezTo>
                  <a:pt x="59127" y="3105196"/>
                  <a:pt x="41123" y="3057428"/>
                  <a:pt x="57092" y="3065434"/>
                </a:cubicBezTo>
                <a:cubicBezTo>
                  <a:pt x="55435" y="3051512"/>
                  <a:pt x="40803" y="3032637"/>
                  <a:pt x="35088" y="3020247"/>
                </a:cubicBezTo>
                <a:cubicBezTo>
                  <a:pt x="32503" y="3002537"/>
                  <a:pt x="18197" y="3001119"/>
                  <a:pt x="22803" y="2991092"/>
                </a:cubicBezTo>
                <a:cubicBezTo>
                  <a:pt x="24338" y="2987749"/>
                  <a:pt x="27975" y="2983455"/>
                  <a:pt x="34850" y="2977278"/>
                </a:cubicBezTo>
                <a:cubicBezTo>
                  <a:pt x="22587" y="2954448"/>
                  <a:pt x="35600" y="2946689"/>
                  <a:pt x="36223" y="2911749"/>
                </a:cubicBezTo>
                <a:cubicBezTo>
                  <a:pt x="35158" y="2886513"/>
                  <a:pt x="29761" y="2843788"/>
                  <a:pt x="28462" y="2825860"/>
                </a:cubicBezTo>
                <a:cubicBezTo>
                  <a:pt x="28449" y="2818634"/>
                  <a:pt x="28437" y="2811409"/>
                  <a:pt x="28424" y="2804183"/>
                </a:cubicBezTo>
                <a:lnTo>
                  <a:pt x="21292" y="2790136"/>
                </a:lnTo>
                <a:lnTo>
                  <a:pt x="16179" y="2760208"/>
                </a:lnTo>
                <a:lnTo>
                  <a:pt x="22858" y="2751112"/>
                </a:lnTo>
                <a:lnTo>
                  <a:pt x="18505" y="2740278"/>
                </a:lnTo>
                <a:lnTo>
                  <a:pt x="22482" y="2726489"/>
                </a:lnTo>
                <a:lnTo>
                  <a:pt x="18175" y="2725052"/>
                </a:lnTo>
                <a:lnTo>
                  <a:pt x="10521" y="2715895"/>
                </a:lnTo>
                <a:lnTo>
                  <a:pt x="25499" y="2665666"/>
                </a:lnTo>
                <a:lnTo>
                  <a:pt x="30658" y="2635351"/>
                </a:lnTo>
                <a:cubicBezTo>
                  <a:pt x="30723" y="2625597"/>
                  <a:pt x="30791" y="2615842"/>
                  <a:pt x="30857" y="2606088"/>
                </a:cubicBezTo>
                <a:lnTo>
                  <a:pt x="37532" y="2596456"/>
                </a:lnTo>
                <a:cubicBezTo>
                  <a:pt x="41239" y="2582253"/>
                  <a:pt x="34640" y="2564757"/>
                  <a:pt x="36511" y="2549900"/>
                </a:cubicBezTo>
                <a:lnTo>
                  <a:pt x="53712" y="2496499"/>
                </a:lnTo>
                <a:cubicBezTo>
                  <a:pt x="53527" y="2492743"/>
                  <a:pt x="64725" y="2449625"/>
                  <a:pt x="64540" y="2445869"/>
                </a:cubicBezTo>
                <a:cubicBezTo>
                  <a:pt x="61940" y="2441580"/>
                  <a:pt x="65575" y="2413465"/>
                  <a:pt x="64348" y="2408995"/>
                </a:cubicBezTo>
                <a:cubicBezTo>
                  <a:pt x="100333" y="2407546"/>
                  <a:pt x="71752" y="2329020"/>
                  <a:pt x="101725" y="2335735"/>
                </a:cubicBezTo>
                <a:cubicBezTo>
                  <a:pt x="120512" y="2299003"/>
                  <a:pt x="138791" y="2291744"/>
                  <a:pt x="147278" y="2260088"/>
                </a:cubicBezTo>
                <a:cubicBezTo>
                  <a:pt x="152668" y="2224200"/>
                  <a:pt x="143589" y="2220953"/>
                  <a:pt x="152643" y="2193455"/>
                </a:cubicBezTo>
                <a:cubicBezTo>
                  <a:pt x="152701" y="2159228"/>
                  <a:pt x="131577" y="2138038"/>
                  <a:pt x="161815" y="2107942"/>
                </a:cubicBezTo>
                <a:lnTo>
                  <a:pt x="168884" y="2024270"/>
                </a:lnTo>
                <a:lnTo>
                  <a:pt x="210800" y="1969445"/>
                </a:lnTo>
                <a:lnTo>
                  <a:pt x="215063" y="1961162"/>
                </a:lnTo>
                <a:lnTo>
                  <a:pt x="226767" y="1945112"/>
                </a:lnTo>
                <a:lnTo>
                  <a:pt x="225906" y="1942021"/>
                </a:lnTo>
                <a:lnTo>
                  <a:pt x="220555" y="1935584"/>
                </a:lnTo>
                <a:cubicBezTo>
                  <a:pt x="220179" y="1930292"/>
                  <a:pt x="223282" y="1914884"/>
                  <a:pt x="223648" y="1910265"/>
                </a:cubicBezTo>
                <a:cubicBezTo>
                  <a:pt x="221934" y="1909994"/>
                  <a:pt x="221895" y="1909162"/>
                  <a:pt x="222758" y="1907867"/>
                </a:cubicBezTo>
                <a:lnTo>
                  <a:pt x="229387" y="1899379"/>
                </a:lnTo>
                <a:lnTo>
                  <a:pt x="231548" y="1895114"/>
                </a:lnTo>
                <a:lnTo>
                  <a:pt x="216553" y="1892417"/>
                </a:lnTo>
                <a:cubicBezTo>
                  <a:pt x="209075" y="1884999"/>
                  <a:pt x="222114" y="1866643"/>
                  <a:pt x="209739" y="1861483"/>
                </a:cubicBezTo>
                <a:cubicBezTo>
                  <a:pt x="214584" y="1853278"/>
                  <a:pt x="219066" y="1844665"/>
                  <a:pt x="222950" y="1835810"/>
                </a:cubicBezTo>
                <a:lnTo>
                  <a:pt x="224812" y="1830569"/>
                </a:lnTo>
                <a:lnTo>
                  <a:pt x="224522" y="1830429"/>
                </a:lnTo>
                <a:cubicBezTo>
                  <a:pt x="224224" y="1829219"/>
                  <a:pt x="224571" y="1827468"/>
                  <a:pt x="225830" y="1824832"/>
                </a:cubicBezTo>
                <a:lnTo>
                  <a:pt x="228207" y="1821003"/>
                </a:lnTo>
                <a:lnTo>
                  <a:pt x="230878" y="1807109"/>
                </a:lnTo>
                <a:lnTo>
                  <a:pt x="227355" y="1805316"/>
                </a:lnTo>
                <a:lnTo>
                  <a:pt x="228132" y="1804434"/>
                </a:lnTo>
                <a:cubicBezTo>
                  <a:pt x="237533" y="1798221"/>
                  <a:pt x="248274" y="1797417"/>
                  <a:pt x="223762" y="1784314"/>
                </a:cubicBezTo>
                <a:cubicBezTo>
                  <a:pt x="240655" y="1769422"/>
                  <a:pt x="224912" y="1763793"/>
                  <a:pt x="226521" y="1740358"/>
                </a:cubicBezTo>
                <a:cubicBezTo>
                  <a:pt x="240385" y="1732435"/>
                  <a:pt x="239102" y="1724301"/>
                  <a:pt x="233164" y="1715685"/>
                </a:cubicBezTo>
                <a:cubicBezTo>
                  <a:pt x="245499" y="1694404"/>
                  <a:pt x="240415" y="1672675"/>
                  <a:pt x="245819" y="1647555"/>
                </a:cubicBezTo>
                <a:cubicBezTo>
                  <a:pt x="268668" y="1622803"/>
                  <a:pt x="248434" y="1605585"/>
                  <a:pt x="254317" y="1578752"/>
                </a:cubicBezTo>
                <a:lnTo>
                  <a:pt x="249918" y="1546022"/>
                </a:lnTo>
                <a:cubicBezTo>
                  <a:pt x="251996" y="1543635"/>
                  <a:pt x="248777" y="1521210"/>
                  <a:pt x="248927" y="1519929"/>
                </a:cubicBezTo>
                <a:lnTo>
                  <a:pt x="248704" y="1519731"/>
                </a:lnTo>
                <a:lnTo>
                  <a:pt x="252245" y="1514846"/>
                </a:lnTo>
                <a:cubicBezTo>
                  <a:pt x="255314" y="1501295"/>
                  <a:pt x="252199" y="1477394"/>
                  <a:pt x="254681" y="1463304"/>
                </a:cubicBezTo>
                <a:cubicBezTo>
                  <a:pt x="257024" y="1459891"/>
                  <a:pt x="268983" y="1432466"/>
                  <a:pt x="267138" y="1430305"/>
                </a:cubicBezTo>
                <a:lnTo>
                  <a:pt x="266110" y="1429568"/>
                </a:lnTo>
                <a:lnTo>
                  <a:pt x="286784" y="1404045"/>
                </a:lnTo>
                <a:lnTo>
                  <a:pt x="294521" y="1360879"/>
                </a:lnTo>
                <a:lnTo>
                  <a:pt x="324750" y="1301993"/>
                </a:lnTo>
                <a:lnTo>
                  <a:pt x="328780" y="1210776"/>
                </a:lnTo>
                <a:cubicBezTo>
                  <a:pt x="344171" y="1197232"/>
                  <a:pt x="343390" y="1192124"/>
                  <a:pt x="346123" y="1157176"/>
                </a:cubicBezTo>
                <a:cubicBezTo>
                  <a:pt x="359383" y="1110140"/>
                  <a:pt x="355619" y="1111028"/>
                  <a:pt x="349331" y="1063288"/>
                </a:cubicBezTo>
                <a:cubicBezTo>
                  <a:pt x="364194" y="1005331"/>
                  <a:pt x="362778" y="969963"/>
                  <a:pt x="431245" y="889417"/>
                </a:cubicBezTo>
                <a:lnTo>
                  <a:pt x="459477" y="816346"/>
                </a:lnTo>
                <a:cubicBezTo>
                  <a:pt x="465006" y="808083"/>
                  <a:pt x="496978" y="764380"/>
                  <a:pt x="489268" y="752692"/>
                </a:cubicBezTo>
                <a:lnTo>
                  <a:pt x="505368" y="724368"/>
                </a:lnTo>
                <a:lnTo>
                  <a:pt x="511178" y="722494"/>
                </a:lnTo>
                <a:lnTo>
                  <a:pt x="514451" y="717531"/>
                </a:lnTo>
                <a:cubicBezTo>
                  <a:pt x="514171" y="710761"/>
                  <a:pt x="513893" y="703992"/>
                  <a:pt x="513612" y="697222"/>
                </a:cubicBezTo>
                <a:cubicBezTo>
                  <a:pt x="513272" y="693376"/>
                  <a:pt x="513720" y="690905"/>
                  <a:pt x="514772" y="689289"/>
                </a:cubicBezTo>
                <a:lnTo>
                  <a:pt x="515249" y="689151"/>
                </a:lnTo>
                <a:cubicBezTo>
                  <a:pt x="515320" y="686637"/>
                  <a:pt x="515389" y="684122"/>
                  <a:pt x="515461" y="681608"/>
                </a:cubicBezTo>
                <a:cubicBezTo>
                  <a:pt x="522970" y="666964"/>
                  <a:pt x="551123" y="617831"/>
                  <a:pt x="560298" y="601285"/>
                </a:cubicBezTo>
                <a:cubicBezTo>
                  <a:pt x="558549" y="585107"/>
                  <a:pt x="540289" y="573171"/>
                  <a:pt x="570504" y="582332"/>
                </a:cubicBezTo>
                <a:cubicBezTo>
                  <a:pt x="570816" y="577121"/>
                  <a:pt x="573898" y="574271"/>
                  <a:pt x="578347" y="572511"/>
                </a:cubicBezTo>
                <a:lnTo>
                  <a:pt x="580375" y="572092"/>
                </a:lnTo>
                <a:lnTo>
                  <a:pt x="575722" y="536015"/>
                </a:lnTo>
                <a:lnTo>
                  <a:pt x="578705" y="531675"/>
                </a:lnTo>
                <a:lnTo>
                  <a:pt x="564084" y="491380"/>
                </a:lnTo>
                <a:cubicBezTo>
                  <a:pt x="560969" y="487340"/>
                  <a:pt x="560134" y="482008"/>
                  <a:pt x="564457" y="473782"/>
                </a:cubicBezTo>
                <a:lnTo>
                  <a:pt x="566413" y="472000"/>
                </a:lnTo>
                <a:lnTo>
                  <a:pt x="584600" y="354566"/>
                </a:lnTo>
                <a:cubicBezTo>
                  <a:pt x="586100" y="325288"/>
                  <a:pt x="584583" y="317533"/>
                  <a:pt x="588077" y="265704"/>
                </a:cubicBezTo>
                <a:cubicBezTo>
                  <a:pt x="588008" y="205530"/>
                  <a:pt x="578491" y="226511"/>
                  <a:pt x="580576" y="187093"/>
                </a:cubicBezTo>
                <a:cubicBezTo>
                  <a:pt x="579265" y="162458"/>
                  <a:pt x="569240" y="117589"/>
                  <a:pt x="587928" y="130336"/>
                </a:cubicBezTo>
                <a:cubicBezTo>
                  <a:pt x="552635" y="69804"/>
                  <a:pt x="604651" y="82036"/>
                  <a:pt x="593881" y="17287"/>
                </a:cubicBezTo>
                <a:cubicBezTo>
                  <a:pt x="600399" y="13784"/>
                  <a:pt x="605413" y="8440"/>
                  <a:pt x="609224" y="17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104836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23E547B5-89CF-4EC0-96DE-25771AED0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F0B8CEB-8279-4E5E-A0CE-1FC9F71736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782" y="0"/>
            <a:ext cx="7421217" cy="6857999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7418CFC4-553E-44B0-A44D-9CE874E09C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5965" y="1143001"/>
            <a:ext cx="4140014" cy="1330839"/>
          </a:xfrm>
        </p:spPr>
        <p:txBody>
          <a:bodyPr>
            <a:normAutofit/>
          </a:bodyPr>
          <a:lstStyle/>
          <a:p>
            <a:pPr algn="ctr"/>
            <a:r>
              <a:rPr lang="pt-BR" sz="3600" b="1" dirty="0"/>
              <a:t>A PERGUNTA MAIS COMUM:</a:t>
            </a:r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4D668FC4-FEA9-45A9-83B5-6C0CD99CB31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1412" r="11411" b="-1"/>
          <a:stretch/>
        </p:blipFill>
        <p:spPr>
          <a:xfrm>
            <a:off x="802433" y="802433"/>
            <a:ext cx="5615300" cy="5085184"/>
          </a:xfrm>
          <a:custGeom>
            <a:avLst/>
            <a:gdLst/>
            <a:ahLst/>
            <a:cxnLst/>
            <a:rect l="l" t="t" r="r" b="b"/>
            <a:pathLst>
              <a:path w="6901731" h="6858000">
                <a:moveTo>
                  <a:pt x="0" y="0"/>
                </a:moveTo>
                <a:lnTo>
                  <a:pt x="6897896" y="5958"/>
                </a:lnTo>
                <a:lnTo>
                  <a:pt x="6866823" y="62592"/>
                </a:lnTo>
                <a:lnTo>
                  <a:pt x="6901731" y="89476"/>
                </a:lnTo>
                <a:lnTo>
                  <a:pt x="6901731" y="103833"/>
                </a:lnTo>
                <a:lnTo>
                  <a:pt x="6900034" y="110092"/>
                </a:lnTo>
                <a:lnTo>
                  <a:pt x="6901731" y="113679"/>
                </a:lnTo>
                <a:lnTo>
                  <a:pt x="6901731" y="405560"/>
                </a:lnTo>
                <a:lnTo>
                  <a:pt x="6900456" y="429509"/>
                </a:lnTo>
                <a:cubicBezTo>
                  <a:pt x="6892773" y="535647"/>
                  <a:pt x="6878314" y="537918"/>
                  <a:pt x="6886342" y="636808"/>
                </a:cubicBezTo>
                <a:cubicBezTo>
                  <a:pt x="6892506" y="756883"/>
                  <a:pt x="6864504" y="771443"/>
                  <a:pt x="6851784" y="839073"/>
                </a:cubicBezTo>
                <a:cubicBezTo>
                  <a:pt x="6838675" y="892655"/>
                  <a:pt x="6864124" y="961738"/>
                  <a:pt x="6845760" y="994930"/>
                </a:cubicBezTo>
                <a:cubicBezTo>
                  <a:pt x="6833572" y="1024166"/>
                  <a:pt x="6859282" y="1058905"/>
                  <a:pt x="6845601" y="1112932"/>
                </a:cubicBezTo>
                <a:cubicBezTo>
                  <a:pt x="6838700" y="1149910"/>
                  <a:pt x="6829138" y="1151035"/>
                  <a:pt x="6820235" y="1187433"/>
                </a:cubicBezTo>
                <a:cubicBezTo>
                  <a:pt x="6815504" y="1196464"/>
                  <a:pt x="6777707" y="1338549"/>
                  <a:pt x="6759643" y="1337010"/>
                </a:cubicBezTo>
                <a:cubicBezTo>
                  <a:pt x="6737660" y="1337296"/>
                  <a:pt x="6760650" y="1396341"/>
                  <a:pt x="6736375" y="1382272"/>
                </a:cubicBezTo>
                <a:cubicBezTo>
                  <a:pt x="6755741" y="1415836"/>
                  <a:pt x="6714675" y="1414567"/>
                  <a:pt x="6701292" y="1432111"/>
                </a:cubicBezTo>
                <a:cubicBezTo>
                  <a:pt x="6721110" y="1460185"/>
                  <a:pt x="6692106" y="1490815"/>
                  <a:pt x="6686578" y="1518624"/>
                </a:cubicBezTo>
                <a:cubicBezTo>
                  <a:pt x="6682512" y="1567002"/>
                  <a:pt x="6679579" y="1571443"/>
                  <a:pt x="6670824" y="1607743"/>
                </a:cubicBezTo>
                <a:cubicBezTo>
                  <a:pt x="6671133" y="1629590"/>
                  <a:pt x="6663161" y="1656870"/>
                  <a:pt x="6664392" y="1696405"/>
                </a:cubicBezTo>
                <a:cubicBezTo>
                  <a:pt x="6655686" y="1770486"/>
                  <a:pt x="6641938" y="1757082"/>
                  <a:pt x="6642880" y="1812372"/>
                </a:cubicBezTo>
                <a:cubicBezTo>
                  <a:pt x="6638579" y="1872475"/>
                  <a:pt x="6619231" y="1825476"/>
                  <a:pt x="6612547" y="1876437"/>
                </a:cubicBezTo>
                <a:cubicBezTo>
                  <a:pt x="6600695" y="1913834"/>
                  <a:pt x="6591061" y="1923231"/>
                  <a:pt x="6571760" y="1953331"/>
                </a:cubicBezTo>
                <a:cubicBezTo>
                  <a:pt x="6561039" y="1989021"/>
                  <a:pt x="6544090" y="2087896"/>
                  <a:pt x="6520213" y="2096455"/>
                </a:cubicBezTo>
                <a:lnTo>
                  <a:pt x="6492461" y="2188148"/>
                </a:lnTo>
                <a:cubicBezTo>
                  <a:pt x="6504372" y="2211333"/>
                  <a:pt x="6489131" y="2253220"/>
                  <a:pt x="6471854" y="2259117"/>
                </a:cubicBezTo>
                <a:cubicBezTo>
                  <a:pt x="6466151" y="2287829"/>
                  <a:pt x="6440452" y="2301346"/>
                  <a:pt x="6439832" y="2328334"/>
                </a:cubicBezTo>
                <a:cubicBezTo>
                  <a:pt x="6431013" y="2351201"/>
                  <a:pt x="6444250" y="2396409"/>
                  <a:pt x="6425162" y="2408211"/>
                </a:cubicBezTo>
                <a:lnTo>
                  <a:pt x="6417221" y="2427382"/>
                </a:lnTo>
                <a:lnTo>
                  <a:pt x="6425030" y="2464387"/>
                </a:lnTo>
                <a:lnTo>
                  <a:pt x="6406293" y="2472223"/>
                </a:lnTo>
                <a:cubicBezTo>
                  <a:pt x="6406862" y="2477277"/>
                  <a:pt x="6406486" y="2491723"/>
                  <a:pt x="6405400" y="2493547"/>
                </a:cubicBezTo>
                <a:lnTo>
                  <a:pt x="6374829" y="2532070"/>
                </a:lnTo>
                <a:cubicBezTo>
                  <a:pt x="6374597" y="2545374"/>
                  <a:pt x="6360976" y="2563797"/>
                  <a:pt x="6350864" y="2577422"/>
                </a:cubicBezTo>
                <a:cubicBezTo>
                  <a:pt x="6327056" y="2632768"/>
                  <a:pt x="6341262" y="2616275"/>
                  <a:pt x="6329174" y="2663854"/>
                </a:cubicBezTo>
                <a:cubicBezTo>
                  <a:pt x="6326303" y="2703642"/>
                  <a:pt x="6332854" y="2709643"/>
                  <a:pt x="6315095" y="2741507"/>
                </a:cubicBezTo>
                <a:cubicBezTo>
                  <a:pt x="6319921" y="2740191"/>
                  <a:pt x="6321925" y="2742004"/>
                  <a:pt x="6322463" y="2745641"/>
                </a:cubicBezTo>
                <a:cubicBezTo>
                  <a:pt x="6322245" y="2747982"/>
                  <a:pt x="6322027" y="2750323"/>
                  <a:pt x="6321808" y="2752663"/>
                </a:cubicBezTo>
                <a:lnTo>
                  <a:pt x="6314569" y="2756718"/>
                </a:lnTo>
                <a:cubicBezTo>
                  <a:pt x="6289324" y="2773686"/>
                  <a:pt x="6317551" y="2780051"/>
                  <a:pt x="6315211" y="2811618"/>
                </a:cubicBezTo>
                <a:cubicBezTo>
                  <a:pt x="6315620" y="2826627"/>
                  <a:pt x="6296047" y="2885298"/>
                  <a:pt x="6302211" y="2882314"/>
                </a:cubicBezTo>
                <a:lnTo>
                  <a:pt x="6286167" y="2949597"/>
                </a:lnTo>
                <a:cubicBezTo>
                  <a:pt x="6286401" y="2994618"/>
                  <a:pt x="6286615" y="2971464"/>
                  <a:pt x="6287037" y="3008578"/>
                </a:cubicBezTo>
                <a:cubicBezTo>
                  <a:pt x="6293795" y="3029535"/>
                  <a:pt x="6274405" y="3114154"/>
                  <a:pt x="6259150" y="3123139"/>
                </a:cubicBezTo>
                <a:cubicBezTo>
                  <a:pt x="6250085" y="3189063"/>
                  <a:pt x="6269067" y="3151280"/>
                  <a:pt x="6272249" y="3227854"/>
                </a:cubicBezTo>
                <a:cubicBezTo>
                  <a:pt x="6278775" y="3295842"/>
                  <a:pt x="6289216" y="3303765"/>
                  <a:pt x="6292288" y="3378383"/>
                </a:cubicBezTo>
                <a:cubicBezTo>
                  <a:pt x="6303894" y="3395995"/>
                  <a:pt x="6287498" y="3432581"/>
                  <a:pt x="6288328" y="3459618"/>
                </a:cubicBezTo>
                <a:cubicBezTo>
                  <a:pt x="6289158" y="3486653"/>
                  <a:pt x="6299937" y="3538735"/>
                  <a:pt x="6297272" y="3540603"/>
                </a:cubicBezTo>
                <a:cubicBezTo>
                  <a:pt x="6296849" y="3577379"/>
                  <a:pt x="6294184" y="3587943"/>
                  <a:pt x="6291001" y="3638374"/>
                </a:cubicBezTo>
                <a:cubicBezTo>
                  <a:pt x="6283026" y="3666794"/>
                  <a:pt x="6265833" y="3731744"/>
                  <a:pt x="6283592" y="3763609"/>
                </a:cubicBezTo>
                <a:cubicBezTo>
                  <a:pt x="6264286" y="3758340"/>
                  <a:pt x="6290177" y="3803150"/>
                  <a:pt x="6274068" y="3814506"/>
                </a:cubicBezTo>
                <a:cubicBezTo>
                  <a:pt x="6260645" y="3821643"/>
                  <a:pt x="6265372" y="3836902"/>
                  <a:pt x="6262850" y="3850454"/>
                </a:cubicBezTo>
                <a:cubicBezTo>
                  <a:pt x="6250418" y="3863479"/>
                  <a:pt x="6250660" y="3955243"/>
                  <a:pt x="6257357" y="3975474"/>
                </a:cubicBezTo>
                <a:cubicBezTo>
                  <a:pt x="6245091" y="4036737"/>
                  <a:pt x="6237535" y="4029237"/>
                  <a:pt x="6257889" y="4073155"/>
                </a:cubicBezTo>
                <a:cubicBezTo>
                  <a:pt x="6259272" y="4085906"/>
                  <a:pt x="6239882" y="4116397"/>
                  <a:pt x="6237441" y="4126638"/>
                </a:cubicBezTo>
                <a:lnTo>
                  <a:pt x="6245587" y="4172738"/>
                </a:lnTo>
                <a:lnTo>
                  <a:pt x="6235772" y="4176721"/>
                </a:lnTo>
                <a:lnTo>
                  <a:pt x="6233287" y="4195136"/>
                </a:lnTo>
                <a:lnTo>
                  <a:pt x="6234619" y="4280850"/>
                </a:lnTo>
                <a:cubicBezTo>
                  <a:pt x="6239453" y="4320763"/>
                  <a:pt x="6223309" y="4337596"/>
                  <a:pt x="6219318" y="4402526"/>
                </a:cubicBezTo>
                <a:cubicBezTo>
                  <a:pt x="6205466" y="4516209"/>
                  <a:pt x="6216183" y="4588729"/>
                  <a:pt x="6216810" y="4651172"/>
                </a:cubicBezTo>
                <a:cubicBezTo>
                  <a:pt x="6217673" y="4756959"/>
                  <a:pt x="6228654" y="4824005"/>
                  <a:pt x="6225945" y="4916779"/>
                </a:cubicBezTo>
                <a:cubicBezTo>
                  <a:pt x="6217032" y="4993010"/>
                  <a:pt x="6264271" y="4984591"/>
                  <a:pt x="6230174" y="5051379"/>
                </a:cubicBezTo>
                <a:cubicBezTo>
                  <a:pt x="6235713" y="5056951"/>
                  <a:pt x="6239420" y="5163714"/>
                  <a:pt x="6242600" y="5170879"/>
                </a:cubicBezTo>
                <a:lnTo>
                  <a:pt x="6235996" y="5216428"/>
                </a:lnTo>
                <a:lnTo>
                  <a:pt x="6214638" y="5285298"/>
                </a:lnTo>
                <a:cubicBezTo>
                  <a:pt x="6211392" y="5297492"/>
                  <a:pt x="6225576" y="5312063"/>
                  <a:pt x="6228432" y="5317696"/>
                </a:cubicBezTo>
                <a:lnTo>
                  <a:pt x="6246496" y="5398787"/>
                </a:lnTo>
                <a:lnTo>
                  <a:pt x="6244793" y="5399530"/>
                </a:lnTo>
                <a:lnTo>
                  <a:pt x="6241695" y="5406948"/>
                </a:lnTo>
                <a:lnTo>
                  <a:pt x="6267461" y="5499413"/>
                </a:lnTo>
                <a:cubicBezTo>
                  <a:pt x="6285387" y="5533848"/>
                  <a:pt x="6284888" y="5550029"/>
                  <a:pt x="6295987" y="5582659"/>
                </a:cubicBezTo>
                <a:cubicBezTo>
                  <a:pt x="6311253" y="5681724"/>
                  <a:pt x="6295439" y="5695558"/>
                  <a:pt x="6364803" y="5784263"/>
                </a:cubicBezTo>
                <a:cubicBezTo>
                  <a:pt x="6379348" y="5818651"/>
                  <a:pt x="6412475" y="5906802"/>
                  <a:pt x="6423050" y="5922637"/>
                </a:cubicBezTo>
                <a:cubicBezTo>
                  <a:pt x="6445210" y="5973612"/>
                  <a:pt x="6468179" y="6023873"/>
                  <a:pt x="6497767" y="6090108"/>
                </a:cubicBezTo>
                <a:cubicBezTo>
                  <a:pt x="6571895" y="6150548"/>
                  <a:pt x="6572491" y="6236583"/>
                  <a:pt x="6606710" y="6281543"/>
                </a:cubicBezTo>
                <a:cubicBezTo>
                  <a:pt x="6633675" y="6335892"/>
                  <a:pt x="6654357" y="6388782"/>
                  <a:pt x="6667540" y="6443715"/>
                </a:cubicBezTo>
                <a:cubicBezTo>
                  <a:pt x="6685192" y="6466826"/>
                  <a:pt x="6650500" y="6508701"/>
                  <a:pt x="6659722" y="6550105"/>
                </a:cubicBezTo>
                <a:cubicBezTo>
                  <a:pt x="6665926" y="6645044"/>
                  <a:pt x="6669126" y="6627536"/>
                  <a:pt x="6671805" y="6687397"/>
                </a:cubicBezTo>
                <a:cubicBezTo>
                  <a:pt x="6682671" y="6733683"/>
                  <a:pt x="6665210" y="6772117"/>
                  <a:pt x="6669658" y="6806602"/>
                </a:cubicBezTo>
                <a:cubicBezTo>
                  <a:pt x="6661174" y="6812658"/>
                  <a:pt x="6667097" y="6831470"/>
                  <a:pt x="6675783" y="6850325"/>
                </a:cubicBezTo>
                <a:lnTo>
                  <a:pt x="6679704" y="6858000"/>
                </a:lnTo>
                <a:lnTo>
                  <a:pt x="4532241" y="6858000"/>
                </a:lnTo>
                <a:lnTo>
                  <a:pt x="1208596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657A4C3-1CAA-5E60-EB3D-DEB6C5FD15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87067" y="2829101"/>
            <a:ext cx="4517811" cy="288589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dirty="0">
                <a:solidFill>
                  <a:srgbClr val="7030A0"/>
                </a:solidFill>
              </a:rPr>
              <a:t>A SUA ORGANIZAÇÃO </a:t>
            </a:r>
          </a:p>
          <a:p>
            <a:pPr marL="0" indent="0" algn="ctr">
              <a:buNone/>
            </a:pPr>
            <a:r>
              <a:rPr lang="en-US" b="1" dirty="0">
                <a:solidFill>
                  <a:srgbClr val="7030A0"/>
                </a:solidFill>
              </a:rPr>
              <a:t>TEM PROGRAMA DE SAÚDE</a:t>
            </a:r>
          </a:p>
          <a:p>
            <a:pPr marL="0" indent="0" algn="ctr">
              <a:buNone/>
            </a:pPr>
            <a:r>
              <a:rPr lang="en-US" b="1" dirty="0">
                <a:solidFill>
                  <a:srgbClr val="7030A0"/>
                </a:solidFill>
              </a:rPr>
              <a:t> E QUALIDADE DE VIDA</a:t>
            </a:r>
          </a:p>
          <a:p>
            <a:pPr marL="0" indent="0" algn="ctr">
              <a:buNone/>
            </a:pPr>
            <a:r>
              <a:rPr lang="en-US" b="1" dirty="0">
                <a:solidFill>
                  <a:srgbClr val="7030A0"/>
                </a:solidFill>
              </a:rPr>
              <a:t> NO TRABALHO?</a:t>
            </a:r>
          </a:p>
        </p:txBody>
      </p:sp>
    </p:spTree>
    <p:extLst>
      <p:ext uri="{BB962C8B-B14F-4D97-AF65-F5344CB8AC3E}">
        <p14:creationId xmlns:p14="http://schemas.microsoft.com/office/powerpoint/2010/main" val="24163199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4">
            <a:extLst>
              <a:ext uri="{FF2B5EF4-FFF2-40B4-BE49-F238E27FC236}">
                <a16:creationId xmlns:a16="http://schemas.microsoft.com/office/drawing/2014/main" id="{3C54F4CE-85F0-46ED-80DA-9518C9251A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DADD1FCA-8ACB-4958-81DD-4CDD6D3E19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5802086" cy="6858000"/>
          </a:xfrm>
          <a:custGeom>
            <a:avLst/>
            <a:gdLst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6695 w 5734864"/>
              <a:gd name="connsiteY13" fmla="*/ 1035077 h 6858000"/>
              <a:gd name="connsiteX14" fmla="*/ 847865 w 5734864"/>
              <a:gd name="connsiteY14" fmla="*/ 1070795 h 6858000"/>
              <a:gd name="connsiteX15" fmla="*/ 862786 w 5734864"/>
              <a:gd name="connsiteY15" fmla="*/ 1238994 h 6858000"/>
              <a:gd name="connsiteX16" fmla="*/ 859345 w 5734864"/>
              <a:gd name="connsiteY16" fmla="*/ 1380427 h 6858000"/>
              <a:gd name="connsiteX17" fmla="*/ 855172 w 5734864"/>
              <a:gd name="connsiteY17" fmla="*/ 1435262 h 6858000"/>
              <a:gd name="connsiteX18" fmla="*/ 860494 w 5734864"/>
              <a:gd name="connsiteY18" fmla="*/ 1453861 h 6858000"/>
              <a:gd name="connsiteX19" fmla="*/ 853731 w 5734864"/>
              <a:gd name="connsiteY19" fmla="*/ 1467047 h 6858000"/>
              <a:gd name="connsiteX20" fmla="*/ 845847 w 5734864"/>
              <a:gd name="connsiteY20" fmla="*/ 1502307 h 6858000"/>
              <a:gd name="connsiteX21" fmla="*/ 817613 w 5734864"/>
              <a:gd name="connsiteY21" fmla="*/ 1565166 h 6858000"/>
              <a:gd name="connsiteX22" fmla="*/ 804223 w 5734864"/>
              <a:gd name="connsiteY22" fmla="*/ 1601941 h 6858000"/>
              <a:gd name="connsiteX23" fmla="*/ 791773 w 5734864"/>
              <a:gd name="connsiteY23" fmla="*/ 1627005 h 6858000"/>
              <a:gd name="connsiteX24" fmla="*/ 774645 w 5734864"/>
              <a:gd name="connsiteY24" fmla="*/ 1699922 h 6858000"/>
              <a:gd name="connsiteX25" fmla="*/ 752343 w 5734864"/>
              <a:gd name="connsiteY25" fmla="*/ 1824604 h 6858000"/>
              <a:gd name="connsiteX26" fmla="*/ 746254 w 5734864"/>
              <a:gd name="connsiteY26" fmla="*/ 1850222 h 6858000"/>
              <a:gd name="connsiteX27" fmla="*/ 728600 w 5734864"/>
              <a:gd name="connsiteY27" fmla="*/ 1869603 h 6858000"/>
              <a:gd name="connsiteX28" fmla="*/ 724396 w 5734864"/>
              <a:gd name="connsiteY28" fmla="*/ 1883104 h 6858000"/>
              <a:gd name="connsiteX29" fmla="*/ 722165 w 5734864"/>
              <a:gd name="connsiteY29" fmla="*/ 1885924 h 6858000"/>
              <a:gd name="connsiteX30" fmla="*/ 721338 w 5734864"/>
              <a:gd name="connsiteY30" fmla="*/ 1887123 h 6858000"/>
              <a:gd name="connsiteX31" fmla="*/ 714840 w 5734864"/>
              <a:gd name="connsiteY31" fmla="*/ 1902274 h 6858000"/>
              <a:gd name="connsiteX32" fmla="*/ 722847 w 5734864"/>
              <a:gd name="connsiteY32" fmla="*/ 1929891 h 6858000"/>
              <a:gd name="connsiteX33" fmla="*/ 719647 w 5734864"/>
              <a:gd name="connsiteY33" fmla="*/ 1936120 h 6858000"/>
              <a:gd name="connsiteX34" fmla="*/ 714660 w 5734864"/>
              <a:gd name="connsiteY34" fmla="*/ 1982709 h 6858000"/>
              <a:gd name="connsiteX35" fmla="*/ 710759 w 5734864"/>
              <a:gd name="connsiteY35" fmla="*/ 2013010 h 6858000"/>
              <a:gd name="connsiteX36" fmla="*/ 697927 w 5734864"/>
              <a:gd name="connsiteY36" fmla="*/ 2069833 h 6858000"/>
              <a:gd name="connsiteX37" fmla="*/ 693594 w 5734864"/>
              <a:gd name="connsiteY37" fmla="*/ 2103731 h 6858000"/>
              <a:gd name="connsiteX38" fmla="*/ 691109 w 5734864"/>
              <a:gd name="connsiteY38" fmla="*/ 2124027 h 6858000"/>
              <a:gd name="connsiteX39" fmla="*/ 676593 w 5734864"/>
              <a:gd name="connsiteY39" fmla="*/ 2176182 h 6858000"/>
              <a:gd name="connsiteX40" fmla="*/ 633227 w 5734864"/>
              <a:gd name="connsiteY40" fmla="*/ 2258036 h 6858000"/>
              <a:gd name="connsiteX41" fmla="*/ 625564 w 5734864"/>
              <a:gd name="connsiteY41" fmla="*/ 2284567 h 6858000"/>
              <a:gd name="connsiteX42" fmla="*/ 627074 w 5734864"/>
              <a:gd name="connsiteY42" fmla="*/ 2289605 h 6858000"/>
              <a:gd name="connsiteX43" fmla="*/ 614574 w 5734864"/>
              <a:gd name="connsiteY43" fmla="*/ 2308717 h 6858000"/>
              <a:gd name="connsiteX44" fmla="*/ 606890 w 5734864"/>
              <a:gd name="connsiteY44" fmla="*/ 2320662 h 6858000"/>
              <a:gd name="connsiteX45" fmla="*/ 605558 w 5734864"/>
              <a:gd name="connsiteY45" fmla="*/ 2327897 h 6858000"/>
              <a:gd name="connsiteX46" fmla="*/ 602202 w 5734864"/>
              <a:gd name="connsiteY46" fmla="*/ 2357749 h 6858000"/>
              <a:gd name="connsiteX47" fmla="*/ 600213 w 5734864"/>
              <a:gd name="connsiteY47" fmla="*/ 2364905 h 6858000"/>
              <a:gd name="connsiteX48" fmla="*/ 597160 w 5734864"/>
              <a:gd name="connsiteY48" fmla="*/ 2388351 h 6858000"/>
              <a:gd name="connsiteX49" fmla="*/ 597982 w 5734864"/>
              <a:gd name="connsiteY49" fmla="*/ 2402296 h 6858000"/>
              <a:gd name="connsiteX50" fmla="*/ 593150 w 5734864"/>
              <a:gd name="connsiteY50" fmla="*/ 2420015 h 6858000"/>
              <a:gd name="connsiteX51" fmla="*/ 592833 w 5734864"/>
              <a:gd name="connsiteY51" fmla="*/ 2422749 h 6858000"/>
              <a:gd name="connsiteX52" fmla="*/ 594479 w 5734864"/>
              <a:gd name="connsiteY52" fmla="*/ 2426002 h 6858000"/>
              <a:gd name="connsiteX53" fmla="*/ 591963 w 5734864"/>
              <a:gd name="connsiteY53" fmla="*/ 2431950 h 6858000"/>
              <a:gd name="connsiteX54" fmla="*/ 591544 w 5734864"/>
              <a:gd name="connsiteY54" fmla="*/ 2433897 h 6858000"/>
              <a:gd name="connsiteX55" fmla="*/ 589519 w 5734864"/>
              <a:gd name="connsiteY55" fmla="*/ 2451398 h 6858000"/>
              <a:gd name="connsiteX56" fmla="*/ 590037 w 5734864"/>
              <a:gd name="connsiteY56" fmla="*/ 2455536 h 6858000"/>
              <a:gd name="connsiteX57" fmla="*/ 588179 w 5734864"/>
              <a:gd name="connsiteY57" fmla="*/ 2462981 h 6858000"/>
              <a:gd name="connsiteX58" fmla="*/ 583434 w 5734864"/>
              <a:gd name="connsiteY58" fmla="*/ 2503991 h 6858000"/>
              <a:gd name="connsiteX59" fmla="*/ 567942 w 5734864"/>
              <a:gd name="connsiteY59" fmla="*/ 2652936 h 6858000"/>
              <a:gd name="connsiteX60" fmla="*/ 573869 w 5734864"/>
              <a:gd name="connsiteY60" fmla="*/ 2670188 h 6858000"/>
              <a:gd name="connsiteX61" fmla="*/ 575243 w 5734864"/>
              <a:gd name="connsiteY61" fmla="*/ 2688114 h 6858000"/>
              <a:gd name="connsiteX62" fmla="*/ 573824 w 5734864"/>
              <a:gd name="connsiteY62" fmla="*/ 2689856 h 6858000"/>
              <a:gd name="connsiteX63" fmla="*/ 570699 w 5734864"/>
              <a:gd name="connsiteY63" fmla="*/ 2709353 h 6858000"/>
              <a:gd name="connsiteX64" fmla="*/ 573192 w 5734864"/>
              <a:gd name="connsiteY64" fmla="*/ 2714527 h 6858000"/>
              <a:gd name="connsiteX65" fmla="*/ 572044 w 5734864"/>
              <a:gd name="connsiteY65" fmla="*/ 2728187 h 6858000"/>
              <a:gd name="connsiteX66" fmla="*/ 572465 w 5734864"/>
              <a:gd name="connsiteY66" fmla="*/ 2755863 h 6858000"/>
              <a:gd name="connsiteX67" fmla="*/ 570028 w 5734864"/>
              <a:gd name="connsiteY67" fmla="*/ 2760324 h 6858000"/>
              <a:gd name="connsiteX68" fmla="*/ 566748 w 5734864"/>
              <a:gd name="connsiteY68" fmla="*/ 2800948 h 6858000"/>
              <a:gd name="connsiteX69" fmla="*/ 565509 w 5734864"/>
              <a:gd name="connsiteY69" fmla="*/ 2801167 h 6858000"/>
              <a:gd name="connsiteX70" fmla="*/ 559367 w 5734864"/>
              <a:gd name="connsiteY70" fmla="*/ 2811129 h 6858000"/>
              <a:gd name="connsiteX71" fmla="*/ 550354 w 5734864"/>
              <a:gd name="connsiteY71" fmla="*/ 2830949 h 6858000"/>
              <a:gd name="connsiteX72" fmla="*/ 514795 w 5734864"/>
              <a:gd name="connsiteY72" fmla="*/ 2872433 h 6858000"/>
              <a:gd name="connsiteX73" fmla="*/ 509875 w 5734864"/>
              <a:gd name="connsiteY73" fmla="*/ 2923099 h 6858000"/>
              <a:gd name="connsiteX74" fmla="*/ 509577 w 5734864"/>
              <a:gd name="connsiteY74" fmla="*/ 2923197 h 6858000"/>
              <a:gd name="connsiteX75" fmla="*/ 507597 w 5734864"/>
              <a:gd name="connsiteY75" fmla="*/ 2931868 h 6858000"/>
              <a:gd name="connsiteX76" fmla="*/ 507379 w 5734864"/>
              <a:gd name="connsiteY76" fmla="*/ 2938322 h 6858000"/>
              <a:gd name="connsiteX77" fmla="*/ 504725 w 5734864"/>
              <a:gd name="connsiteY77" fmla="*/ 2954519 h 6858000"/>
              <a:gd name="connsiteX78" fmla="*/ 502018 w 5734864"/>
              <a:gd name="connsiteY78" fmla="*/ 2959643 h 6858000"/>
              <a:gd name="connsiteX79" fmla="*/ 498360 w 5734864"/>
              <a:gd name="connsiteY79" fmla="*/ 2961019 h 6858000"/>
              <a:gd name="connsiteX80" fmla="*/ 498483 w 5734864"/>
              <a:gd name="connsiteY80" fmla="*/ 2962590 h 6858000"/>
              <a:gd name="connsiteX81" fmla="*/ 484403 w 5734864"/>
              <a:gd name="connsiteY81" fmla="*/ 2990538 h 6858000"/>
              <a:gd name="connsiteX82" fmla="*/ 463075 w 5734864"/>
              <a:gd name="connsiteY82" fmla="*/ 3055956 h 6858000"/>
              <a:gd name="connsiteX83" fmla="*/ 455013 w 5734864"/>
              <a:gd name="connsiteY83" fmla="*/ 3094482 h 6858000"/>
              <a:gd name="connsiteX84" fmla="*/ 428391 w 5734864"/>
              <a:gd name="connsiteY84" fmla="*/ 3198850 h 6858000"/>
              <a:gd name="connsiteX85" fmla="*/ 401440 w 5734864"/>
              <a:gd name="connsiteY85" fmla="*/ 3307560 h 6858000"/>
              <a:gd name="connsiteX86" fmla="*/ 386076 w 5734864"/>
              <a:gd name="connsiteY86" fmla="*/ 3373943 h 6858000"/>
              <a:gd name="connsiteX87" fmla="*/ 374726 w 5734864"/>
              <a:gd name="connsiteY87" fmla="*/ 3381364 h 6858000"/>
              <a:gd name="connsiteX88" fmla="*/ 369145 w 5734864"/>
              <a:gd name="connsiteY88" fmla="*/ 3383729 h 6858000"/>
              <a:gd name="connsiteX89" fmla="*/ 364294 w 5734864"/>
              <a:gd name="connsiteY89" fmla="*/ 3414159 h 6858000"/>
              <a:gd name="connsiteX90" fmla="*/ 366450 w 5734864"/>
              <a:gd name="connsiteY90" fmla="*/ 3436925 h 6858000"/>
              <a:gd name="connsiteX91" fmla="*/ 351743 w 5734864"/>
              <a:gd name="connsiteY91" fmla="*/ 3521619 h 6858000"/>
              <a:gd name="connsiteX92" fmla="*/ 345784 w 5734864"/>
              <a:gd name="connsiteY92" fmla="*/ 3603757 h 6858000"/>
              <a:gd name="connsiteX93" fmla="*/ 344198 w 5734864"/>
              <a:gd name="connsiteY93" fmla="*/ 3652424 h 6858000"/>
              <a:gd name="connsiteX94" fmla="*/ 352450 w 5734864"/>
              <a:gd name="connsiteY94" fmla="*/ 3665222 h 6858000"/>
              <a:gd name="connsiteX95" fmla="*/ 342621 w 5734864"/>
              <a:gd name="connsiteY95" fmla="*/ 3700804 h 6858000"/>
              <a:gd name="connsiteX96" fmla="*/ 341514 w 5734864"/>
              <a:gd name="connsiteY96" fmla="*/ 3734774 h 6858000"/>
              <a:gd name="connsiteX97" fmla="*/ 340607 w 5734864"/>
              <a:gd name="connsiteY97" fmla="*/ 3785153 h 6858000"/>
              <a:gd name="connsiteX98" fmla="*/ 340707 w 5734864"/>
              <a:gd name="connsiteY98" fmla="*/ 3788177 h 6858000"/>
              <a:gd name="connsiteX99" fmla="*/ 340361 w 5734864"/>
              <a:gd name="connsiteY99" fmla="*/ 3798803 h 6858000"/>
              <a:gd name="connsiteX100" fmla="*/ 339642 w 5734864"/>
              <a:gd name="connsiteY100" fmla="*/ 3838750 h 6858000"/>
              <a:gd name="connsiteX101" fmla="*/ 360295 w 5734864"/>
              <a:gd name="connsiteY101" fmla="*/ 4015196 h 6858000"/>
              <a:gd name="connsiteX102" fmla="*/ 339043 w 5734864"/>
              <a:gd name="connsiteY102" fmla="*/ 4052778 h 6858000"/>
              <a:gd name="connsiteX103" fmla="*/ 339343 w 5734864"/>
              <a:gd name="connsiteY103" fmla="*/ 4096257 h 6858000"/>
              <a:gd name="connsiteX104" fmla="*/ 340786 w 5734864"/>
              <a:gd name="connsiteY104" fmla="*/ 4321136 h 6858000"/>
              <a:gd name="connsiteX105" fmla="*/ 343158 w 5734864"/>
              <a:gd name="connsiteY105" fmla="*/ 4429174 h 6858000"/>
              <a:gd name="connsiteX106" fmla="*/ 334599 w 5734864"/>
              <a:gd name="connsiteY106" fmla="*/ 4449938 h 6858000"/>
              <a:gd name="connsiteX107" fmla="*/ 332890 w 5734864"/>
              <a:gd name="connsiteY107" fmla="*/ 4453515 h 6858000"/>
              <a:gd name="connsiteX108" fmla="*/ 331105 w 5734864"/>
              <a:gd name="connsiteY108" fmla="*/ 4467941 h 6858000"/>
              <a:gd name="connsiteX109" fmla="*/ 324289 w 5734864"/>
              <a:gd name="connsiteY109" fmla="*/ 4471861 h 6858000"/>
              <a:gd name="connsiteX110" fmla="*/ 317079 w 5734864"/>
              <a:gd name="connsiteY110" fmla="*/ 4493468 h 6858000"/>
              <a:gd name="connsiteX111" fmla="*/ 315557 w 5734864"/>
              <a:gd name="connsiteY111" fmla="*/ 4520067 h 6858000"/>
              <a:gd name="connsiteX112" fmla="*/ 315240 w 5734864"/>
              <a:gd name="connsiteY112" fmla="*/ 4536872 h 6858000"/>
              <a:gd name="connsiteX113" fmla="*/ 316200 w 5734864"/>
              <a:gd name="connsiteY113" fmla="*/ 4538297 h 6858000"/>
              <a:gd name="connsiteX114" fmla="*/ 317507 w 5734864"/>
              <a:gd name="connsiteY114" fmla="*/ 4547582 h 6858000"/>
              <a:gd name="connsiteX115" fmla="*/ 323078 w 5734864"/>
              <a:gd name="connsiteY115" fmla="*/ 4592102 h 6858000"/>
              <a:gd name="connsiteX116" fmla="*/ 328722 w 5734864"/>
              <a:gd name="connsiteY116" fmla="*/ 4667914 h 6858000"/>
              <a:gd name="connsiteX117" fmla="*/ 335597 w 5734864"/>
              <a:gd name="connsiteY117" fmla="*/ 4695035 h 6858000"/>
              <a:gd name="connsiteX118" fmla="*/ 339485 w 5734864"/>
              <a:gd name="connsiteY118" fmla="*/ 4695979 h 6858000"/>
              <a:gd name="connsiteX119" fmla="*/ 341089 w 5734864"/>
              <a:gd name="connsiteY119" fmla="*/ 4704268 h 6858000"/>
              <a:gd name="connsiteX120" fmla="*/ 342177 w 5734864"/>
              <a:gd name="connsiteY120" fmla="*/ 4706060 h 6858000"/>
              <a:gd name="connsiteX121" fmla="*/ 347751 w 5734864"/>
              <a:gd name="connsiteY121" fmla="*/ 4716754 h 6858000"/>
              <a:gd name="connsiteX122" fmla="*/ 344125 w 5734864"/>
              <a:gd name="connsiteY122" fmla="*/ 4764669 h 6858000"/>
              <a:gd name="connsiteX123" fmla="*/ 340188 w 5734864"/>
              <a:gd name="connsiteY123" fmla="*/ 4779386 h 6858000"/>
              <a:gd name="connsiteX124" fmla="*/ 335146 w 5734864"/>
              <a:gd name="connsiteY124" fmla="*/ 4787491 h 6858000"/>
              <a:gd name="connsiteX125" fmla="*/ 319124 w 5734864"/>
              <a:gd name="connsiteY125" fmla="*/ 4843514 h 6858000"/>
              <a:gd name="connsiteX126" fmla="*/ 305956 w 5734864"/>
              <a:gd name="connsiteY126" fmla="*/ 4881505 h 6858000"/>
              <a:gd name="connsiteX127" fmla="*/ 301062 w 5734864"/>
              <a:gd name="connsiteY127" fmla="*/ 4889332 h 6858000"/>
              <a:gd name="connsiteX128" fmla="*/ 302141 w 5734864"/>
              <a:gd name="connsiteY128" fmla="*/ 4899400 h 6858000"/>
              <a:gd name="connsiteX129" fmla="*/ 304424 w 5734864"/>
              <a:gd name="connsiteY129" fmla="*/ 4902664 h 6858000"/>
              <a:gd name="connsiteX130" fmla="*/ 293123 w 5734864"/>
              <a:gd name="connsiteY130" fmla="*/ 4932769 h 6858000"/>
              <a:gd name="connsiteX131" fmla="*/ 292275 w 5734864"/>
              <a:gd name="connsiteY131" fmla="*/ 4936482 h 6858000"/>
              <a:gd name="connsiteX132" fmla="*/ 288304 w 5734864"/>
              <a:gd name="connsiteY132" fmla="*/ 4962325 h 6858000"/>
              <a:gd name="connsiteX133" fmla="*/ 287420 w 5734864"/>
              <a:gd name="connsiteY133" fmla="*/ 5042193 h 6858000"/>
              <a:gd name="connsiteX134" fmla="*/ 287020 w 5734864"/>
              <a:gd name="connsiteY134" fmla="*/ 5065655 h 6858000"/>
              <a:gd name="connsiteX135" fmla="*/ 288488 w 5734864"/>
              <a:gd name="connsiteY135" fmla="*/ 5082216 h 6858000"/>
              <a:gd name="connsiteX136" fmla="*/ 282763 w 5734864"/>
              <a:gd name="connsiteY136" fmla="*/ 5127114 h 6858000"/>
              <a:gd name="connsiteX137" fmla="*/ 269316 w 5734864"/>
              <a:gd name="connsiteY137" fmla="*/ 5202682 h 6858000"/>
              <a:gd name="connsiteX138" fmla="*/ 269174 w 5734864"/>
              <a:gd name="connsiteY138" fmla="*/ 5230835 h 6858000"/>
              <a:gd name="connsiteX139" fmla="*/ 272679 w 5734864"/>
              <a:gd name="connsiteY139" fmla="*/ 5232660 h 6858000"/>
              <a:gd name="connsiteX140" fmla="*/ 272160 w 5734864"/>
              <a:gd name="connsiteY140" fmla="*/ 5241150 h 6858000"/>
              <a:gd name="connsiteX141" fmla="*/ 272760 w 5734864"/>
              <a:gd name="connsiteY141" fmla="*/ 5243156 h 6858000"/>
              <a:gd name="connsiteX142" fmla="*/ 275462 w 5734864"/>
              <a:gd name="connsiteY142" fmla="*/ 5254919 h 6858000"/>
              <a:gd name="connsiteX143" fmla="*/ 262897 w 5734864"/>
              <a:gd name="connsiteY143" fmla="*/ 5286259 h 6858000"/>
              <a:gd name="connsiteX144" fmla="*/ 252761 w 5734864"/>
              <a:gd name="connsiteY144" fmla="*/ 5357801 h 6858000"/>
              <a:gd name="connsiteX145" fmla="*/ 242360 w 5734864"/>
              <a:gd name="connsiteY145" fmla="*/ 5460080 h 6858000"/>
              <a:gd name="connsiteX146" fmla="*/ 229880 w 5734864"/>
              <a:gd name="connsiteY146" fmla="*/ 5539714 h 6858000"/>
              <a:gd name="connsiteX147" fmla="*/ 204283 w 5734864"/>
              <a:gd name="connsiteY147" fmla="*/ 5639080 h 6858000"/>
              <a:gd name="connsiteX148" fmla="*/ 198948 w 5734864"/>
              <a:gd name="connsiteY148" fmla="*/ 5710958 h 6858000"/>
              <a:gd name="connsiteX149" fmla="*/ 192367 w 5734864"/>
              <a:gd name="connsiteY149" fmla="*/ 5719859 h 6858000"/>
              <a:gd name="connsiteX150" fmla="*/ 188035 w 5734864"/>
              <a:gd name="connsiteY150" fmla="*/ 5729935 h 6858000"/>
              <a:gd name="connsiteX151" fmla="*/ 188428 w 5734864"/>
              <a:gd name="connsiteY151" fmla="*/ 5731182 h 6858000"/>
              <a:gd name="connsiteX152" fmla="*/ 181635 w 5734864"/>
              <a:gd name="connsiteY152" fmla="*/ 5753538 h 6858000"/>
              <a:gd name="connsiteX153" fmla="*/ 169744 w 5734864"/>
              <a:gd name="connsiteY153" fmla="*/ 5796307 h 6858000"/>
              <a:gd name="connsiteX154" fmla="*/ 170351 w 5734864"/>
              <a:gd name="connsiteY154" fmla="*/ 5796644 h 6858000"/>
              <a:gd name="connsiteX155" fmla="*/ 171559 w 5734864"/>
              <a:gd name="connsiteY155" fmla="*/ 5803435 h 6858000"/>
              <a:gd name="connsiteX156" fmla="*/ 172284 w 5734864"/>
              <a:gd name="connsiteY156" fmla="*/ 5816391 h 6858000"/>
              <a:gd name="connsiteX157" fmla="*/ 182542 w 5734864"/>
              <a:gd name="connsiteY157" fmla="*/ 5846382 h 6858000"/>
              <a:gd name="connsiteX158" fmla="*/ 175877 w 5734864"/>
              <a:gd name="connsiteY158" fmla="*/ 5871336 h 6858000"/>
              <a:gd name="connsiteX159" fmla="*/ 174910 w 5734864"/>
              <a:gd name="connsiteY159" fmla="*/ 5876376 h 6858000"/>
              <a:gd name="connsiteX160" fmla="*/ 175047 w 5734864"/>
              <a:gd name="connsiteY160" fmla="*/ 5876483 h 6858000"/>
              <a:gd name="connsiteX161" fmla="*/ 174335 w 5734864"/>
              <a:gd name="connsiteY161" fmla="*/ 5881814 h 6858000"/>
              <a:gd name="connsiteX162" fmla="*/ 171273 w 5734864"/>
              <a:gd name="connsiteY162" fmla="*/ 5895339 h 6858000"/>
              <a:gd name="connsiteX163" fmla="*/ 171658 w 5734864"/>
              <a:gd name="connsiteY163" fmla="*/ 5898749 h 6858000"/>
              <a:gd name="connsiteX164" fmla="*/ 174658 w 5734864"/>
              <a:gd name="connsiteY164" fmla="*/ 5919558 h 6858000"/>
              <a:gd name="connsiteX165" fmla="*/ 169099 w 5734864"/>
              <a:gd name="connsiteY165" fmla="*/ 5984417 h 6858000"/>
              <a:gd name="connsiteX166" fmla="*/ 162007 w 5734864"/>
              <a:gd name="connsiteY166" fmla="*/ 6049043 h 6858000"/>
              <a:gd name="connsiteX167" fmla="*/ 156875 w 5734864"/>
              <a:gd name="connsiteY167" fmla="*/ 6114000 h 6858000"/>
              <a:gd name="connsiteX168" fmla="*/ 165441 w 5734864"/>
              <a:gd name="connsiteY168" fmla="*/ 6146938 h 6858000"/>
              <a:gd name="connsiteX169" fmla="*/ 165177 w 5734864"/>
              <a:gd name="connsiteY169" fmla="*/ 6150658 h 6858000"/>
              <a:gd name="connsiteX170" fmla="*/ 161772 w 5734864"/>
              <a:gd name="connsiteY170" fmla="*/ 6160011 h 6858000"/>
              <a:gd name="connsiteX171" fmla="*/ 160051 w 5734864"/>
              <a:gd name="connsiteY171" fmla="*/ 6163393 h 6858000"/>
              <a:gd name="connsiteX172" fmla="*/ 158473 w 5734864"/>
              <a:gd name="connsiteY172" fmla="*/ 6168628 h 6858000"/>
              <a:gd name="connsiteX173" fmla="*/ 158573 w 5734864"/>
              <a:gd name="connsiteY173" fmla="*/ 6168799 h 6858000"/>
              <a:gd name="connsiteX174" fmla="*/ 146463 w 5734864"/>
              <a:gd name="connsiteY174" fmla="*/ 6196671 h 6858000"/>
              <a:gd name="connsiteX175" fmla="*/ 150209 w 5734864"/>
              <a:gd name="connsiteY175" fmla="*/ 6232365 h 6858000"/>
              <a:gd name="connsiteX176" fmla="*/ 148544 w 5734864"/>
              <a:gd name="connsiteY176" fmla="*/ 6246162 h 6858000"/>
              <a:gd name="connsiteX177" fmla="*/ 148403 w 5734864"/>
              <a:gd name="connsiteY177" fmla="*/ 6253754 h 6858000"/>
              <a:gd name="connsiteX178" fmla="*/ 138880 w 5734864"/>
              <a:gd name="connsiteY178" fmla="*/ 6276449 h 6858000"/>
              <a:gd name="connsiteX179" fmla="*/ 138683 w 5734864"/>
              <a:gd name="connsiteY179" fmla="*/ 6279721 h 6858000"/>
              <a:gd name="connsiteX180" fmla="*/ 130721 w 5734864"/>
              <a:gd name="connsiteY180" fmla="*/ 6293675 h 6858000"/>
              <a:gd name="connsiteX181" fmla="*/ 120717 w 5734864"/>
              <a:gd name="connsiteY181" fmla="*/ 6313967 h 6858000"/>
              <a:gd name="connsiteX182" fmla="*/ 120841 w 5734864"/>
              <a:gd name="connsiteY182" fmla="*/ 6315437 h 6858000"/>
              <a:gd name="connsiteX183" fmla="*/ 115208 w 5734864"/>
              <a:gd name="connsiteY183" fmla="*/ 6324024 h 6858000"/>
              <a:gd name="connsiteX184" fmla="*/ 101217 w 5734864"/>
              <a:gd name="connsiteY184" fmla="*/ 6365923 h 6858000"/>
              <a:gd name="connsiteX185" fmla="*/ 74946 w 5734864"/>
              <a:gd name="connsiteY185" fmla="*/ 6556817 h 6858000"/>
              <a:gd name="connsiteX186" fmla="*/ 16001 w 5734864"/>
              <a:gd name="connsiteY186" fmla="*/ 6808678 h 6858000"/>
              <a:gd name="connsiteX187" fmla="*/ 0 w 5734864"/>
              <a:gd name="connsiteY187" fmla="*/ 6858000 h 6858000"/>
              <a:gd name="connsiteX188" fmla="*/ 5734864 w 5734864"/>
              <a:gd name="connsiteY188" fmla="*/ 6858000 h 6858000"/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6695 w 5734864"/>
              <a:gd name="connsiteY13" fmla="*/ 1035077 h 6858000"/>
              <a:gd name="connsiteX14" fmla="*/ 847865 w 5734864"/>
              <a:gd name="connsiteY14" fmla="*/ 1070795 h 6858000"/>
              <a:gd name="connsiteX15" fmla="*/ 862786 w 5734864"/>
              <a:gd name="connsiteY15" fmla="*/ 1238994 h 6858000"/>
              <a:gd name="connsiteX16" fmla="*/ 859345 w 5734864"/>
              <a:gd name="connsiteY16" fmla="*/ 1380427 h 6858000"/>
              <a:gd name="connsiteX17" fmla="*/ 855172 w 5734864"/>
              <a:gd name="connsiteY17" fmla="*/ 1435262 h 6858000"/>
              <a:gd name="connsiteX18" fmla="*/ 860494 w 5734864"/>
              <a:gd name="connsiteY18" fmla="*/ 1453861 h 6858000"/>
              <a:gd name="connsiteX19" fmla="*/ 853731 w 5734864"/>
              <a:gd name="connsiteY19" fmla="*/ 1467047 h 6858000"/>
              <a:gd name="connsiteX20" fmla="*/ 845847 w 5734864"/>
              <a:gd name="connsiteY20" fmla="*/ 1502307 h 6858000"/>
              <a:gd name="connsiteX21" fmla="*/ 817613 w 5734864"/>
              <a:gd name="connsiteY21" fmla="*/ 1565166 h 6858000"/>
              <a:gd name="connsiteX22" fmla="*/ 804223 w 5734864"/>
              <a:gd name="connsiteY22" fmla="*/ 1601941 h 6858000"/>
              <a:gd name="connsiteX23" fmla="*/ 791773 w 5734864"/>
              <a:gd name="connsiteY23" fmla="*/ 1627005 h 6858000"/>
              <a:gd name="connsiteX24" fmla="*/ 774645 w 5734864"/>
              <a:gd name="connsiteY24" fmla="*/ 1699922 h 6858000"/>
              <a:gd name="connsiteX25" fmla="*/ 752343 w 5734864"/>
              <a:gd name="connsiteY25" fmla="*/ 1824604 h 6858000"/>
              <a:gd name="connsiteX26" fmla="*/ 746254 w 5734864"/>
              <a:gd name="connsiteY26" fmla="*/ 1850222 h 6858000"/>
              <a:gd name="connsiteX27" fmla="*/ 728600 w 5734864"/>
              <a:gd name="connsiteY27" fmla="*/ 1869603 h 6858000"/>
              <a:gd name="connsiteX28" fmla="*/ 724396 w 5734864"/>
              <a:gd name="connsiteY28" fmla="*/ 1883104 h 6858000"/>
              <a:gd name="connsiteX29" fmla="*/ 722165 w 5734864"/>
              <a:gd name="connsiteY29" fmla="*/ 1885924 h 6858000"/>
              <a:gd name="connsiteX30" fmla="*/ 721338 w 5734864"/>
              <a:gd name="connsiteY30" fmla="*/ 1887123 h 6858000"/>
              <a:gd name="connsiteX31" fmla="*/ 714840 w 5734864"/>
              <a:gd name="connsiteY31" fmla="*/ 1902274 h 6858000"/>
              <a:gd name="connsiteX32" fmla="*/ 722847 w 5734864"/>
              <a:gd name="connsiteY32" fmla="*/ 1929891 h 6858000"/>
              <a:gd name="connsiteX33" fmla="*/ 714660 w 5734864"/>
              <a:gd name="connsiteY33" fmla="*/ 1982709 h 6858000"/>
              <a:gd name="connsiteX34" fmla="*/ 710759 w 5734864"/>
              <a:gd name="connsiteY34" fmla="*/ 2013010 h 6858000"/>
              <a:gd name="connsiteX35" fmla="*/ 697927 w 5734864"/>
              <a:gd name="connsiteY35" fmla="*/ 2069833 h 6858000"/>
              <a:gd name="connsiteX36" fmla="*/ 693594 w 5734864"/>
              <a:gd name="connsiteY36" fmla="*/ 2103731 h 6858000"/>
              <a:gd name="connsiteX37" fmla="*/ 691109 w 5734864"/>
              <a:gd name="connsiteY37" fmla="*/ 2124027 h 6858000"/>
              <a:gd name="connsiteX38" fmla="*/ 676593 w 5734864"/>
              <a:gd name="connsiteY38" fmla="*/ 2176182 h 6858000"/>
              <a:gd name="connsiteX39" fmla="*/ 633227 w 5734864"/>
              <a:gd name="connsiteY39" fmla="*/ 2258036 h 6858000"/>
              <a:gd name="connsiteX40" fmla="*/ 625564 w 5734864"/>
              <a:gd name="connsiteY40" fmla="*/ 2284567 h 6858000"/>
              <a:gd name="connsiteX41" fmla="*/ 627074 w 5734864"/>
              <a:gd name="connsiteY41" fmla="*/ 2289605 h 6858000"/>
              <a:gd name="connsiteX42" fmla="*/ 614574 w 5734864"/>
              <a:gd name="connsiteY42" fmla="*/ 2308717 h 6858000"/>
              <a:gd name="connsiteX43" fmla="*/ 606890 w 5734864"/>
              <a:gd name="connsiteY43" fmla="*/ 2320662 h 6858000"/>
              <a:gd name="connsiteX44" fmla="*/ 605558 w 5734864"/>
              <a:gd name="connsiteY44" fmla="*/ 2327897 h 6858000"/>
              <a:gd name="connsiteX45" fmla="*/ 602202 w 5734864"/>
              <a:gd name="connsiteY45" fmla="*/ 2357749 h 6858000"/>
              <a:gd name="connsiteX46" fmla="*/ 600213 w 5734864"/>
              <a:gd name="connsiteY46" fmla="*/ 2364905 h 6858000"/>
              <a:gd name="connsiteX47" fmla="*/ 597160 w 5734864"/>
              <a:gd name="connsiteY47" fmla="*/ 2388351 h 6858000"/>
              <a:gd name="connsiteX48" fmla="*/ 597982 w 5734864"/>
              <a:gd name="connsiteY48" fmla="*/ 2402296 h 6858000"/>
              <a:gd name="connsiteX49" fmla="*/ 593150 w 5734864"/>
              <a:gd name="connsiteY49" fmla="*/ 2420015 h 6858000"/>
              <a:gd name="connsiteX50" fmla="*/ 592833 w 5734864"/>
              <a:gd name="connsiteY50" fmla="*/ 2422749 h 6858000"/>
              <a:gd name="connsiteX51" fmla="*/ 594479 w 5734864"/>
              <a:gd name="connsiteY51" fmla="*/ 2426002 h 6858000"/>
              <a:gd name="connsiteX52" fmla="*/ 591963 w 5734864"/>
              <a:gd name="connsiteY52" fmla="*/ 2431950 h 6858000"/>
              <a:gd name="connsiteX53" fmla="*/ 591544 w 5734864"/>
              <a:gd name="connsiteY53" fmla="*/ 2433897 h 6858000"/>
              <a:gd name="connsiteX54" fmla="*/ 589519 w 5734864"/>
              <a:gd name="connsiteY54" fmla="*/ 2451398 h 6858000"/>
              <a:gd name="connsiteX55" fmla="*/ 590037 w 5734864"/>
              <a:gd name="connsiteY55" fmla="*/ 2455536 h 6858000"/>
              <a:gd name="connsiteX56" fmla="*/ 588179 w 5734864"/>
              <a:gd name="connsiteY56" fmla="*/ 2462981 h 6858000"/>
              <a:gd name="connsiteX57" fmla="*/ 583434 w 5734864"/>
              <a:gd name="connsiteY57" fmla="*/ 2503991 h 6858000"/>
              <a:gd name="connsiteX58" fmla="*/ 567942 w 5734864"/>
              <a:gd name="connsiteY58" fmla="*/ 2652936 h 6858000"/>
              <a:gd name="connsiteX59" fmla="*/ 573869 w 5734864"/>
              <a:gd name="connsiteY59" fmla="*/ 2670188 h 6858000"/>
              <a:gd name="connsiteX60" fmla="*/ 575243 w 5734864"/>
              <a:gd name="connsiteY60" fmla="*/ 2688114 h 6858000"/>
              <a:gd name="connsiteX61" fmla="*/ 573824 w 5734864"/>
              <a:gd name="connsiteY61" fmla="*/ 2689856 h 6858000"/>
              <a:gd name="connsiteX62" fmla="*/ 570699 w 5734864"/>
              <a:gd name="connsiteY62" fmla="*/ 2709353 h 6858000"/>
              <a:gd name="connsiteX63" fmla="*/ 573192 w 5734864"/>
              <a:gd name="connsiteY63" fmla="*/ 2714527 h 6858000"/>
              <a:gd name="connsiteX64" fmla="*/ 572044 w 5734864"/>
              <a:gd name="connsiteY64" fmla="*/ 2728187 h 6858000"/>
              <a:gd name="connsiteX65" fmla="*/ 572465 w 5734864"/>
              <a:gd name="connsiteY65" fmla="*/ 2755863 h 6858000"/>
              <a:gd name="connsiteX66" fmla="*/ 570028 w 5734864"/>
              <a:gd name="connsiteY66" fmla="*/ 2760324 h 6858000"/>
              <a:gd name="connsiteX67" fmla="*/ 566748 w 5734864"/>
              <a:gd name="connsiteY67" fmla="*/ 2800948 h 6858000"/>
              <a:gd name="connsiteX68" fmla="*/ 565509 w 5734864"/>
              <a:gd name="connsiteY68" fmla="*/ 2801167 h 6858000"/>
              <a:gd name="connsiteX69" fmla="*/ 559367 w 5734864"/>
              <a:gd name="connsiteY69" fmla="*/ 2811129 h 6858000"/>
              <a:gd name="connsiteX70" fmla="*/ 550354 w 5734864"/>
              <a:gd name="connsiteY70" fmla="*/ 2830949 h 6858000"/>
              <a:gd name="connsiteX71" fmla="*/ 514795 w 5734864"/>
              <a:gd name="connsiteY71" fmla="*/ 2872433 h 6858000"/>
              <a:gd name="connsiteX72" fmla="*/ 509875 w 5734864"/>
              <a:gd name="connsiteY72" fmla="*/ 2923099 h 6858000"/>
              <a:gd name="connsiteX73" fmla="*/ 509577 w 5734864"/>
              <a:gd name="connsiteY73" fmla="*/ 2923197 h 6858000"/>
              <a:gd name="connsiteX74" fmla="*/ 507597 w 5734864"/>
              <a:gd name="connsiteY74" fmla="*/ 2931868 h 6858000"/>
              <a:gd name="connsiteX75" fmla="*/ 507379 w 5734864"/>
              <a:gd name="connsiteY75" fmla="*/ 2938322 h 6858000"/>
              <a:gd name="connsiteX76" fmla="*/ 504725 w 5734864"/>
              <a:gd name="connsiteY76" fmla="*/ 2954519 h 6858000"/>
              <a:gd name="connsiteX77" fmla="*/ 502018 w 5734864"/>
              <a:gd name="connsiteY77" fmla="*/ 2959643 h 6858000"/>
              <a:gd name="connsiteX78" fmla="*/ 498360 w 5734864"/>
              <a:gd name="connsiteY78" fmla="*/ 2961019 h 6858000"/>
              <a:gd name="connsiteX79" fmla="*/ 498483 w 5734864"/>
              <a:gd name="connsiteY79" fmla="*/ 2962590 h 6858000"/>
              <a:gd name="connsiteX80" fmla="*/ 484403 w 5734864"/>
              <a:gd name="connsiteY80" fmla="*/ 2990538 h 6858000"/>
              <a:gd name="connsiteX81" fmla="*/ 463075 w 5734864"/>
              <a:gd name="connsiteY81" fmla="*/ 3055956 h 6858000"/>
              <a:gd name="connsiteX82" fmla="*/ 455013 w 5734864"/>
              <a:gd name="connsiteY82" fmla="*/ 3094482 h 6858000"/>
              <a:gd name="connsiteX83" fmla="*/ 428391 w 5734864"/>
              <a:gd name="connsiteY83" fmla="*/ 3198850 h 6858000"/>
              <a:gd name="connsiteX84" fmla="*/ 401440 w 5734864"/>
              <a:gd name="connsiteY84" fmla="*/ 3307560 h 6858000"/>
              <a:gd name="connsiteX85" fmla="*/ 386076 w 5734864"/>
              <a:gd name="connsiteY85" fmla="*/ 3373943 h 6858000"/>
              <a:gd name="connsiteX86" fmla="*/ 374726 w 5734864"/>
              <a:gd name="connsiteY86" fmla="*/ 3381364 h 6858000"/>
              <a:gd name="connsiteX87" fmla="*/ 369145 w 5734864"/>
              <a:gd name="connsiteY87" fmla="*/ 3383729 h 6858000"/>
              <a:gd name="connsiteX88" fmla="*/ 364294 w 5734864"/>
              <a:gd name="connsiteY88" fmla="*/ 3414159 h 6858000"/>
              <a:gd name="connsiteX89" fmla="*/ 366450 w 5734864"/>
              <a:gd name="connsiteY89" fmla="*/ 3436925 h 6858000"/>
              <a:gd name="connsiteX90" fmla="*/ 351743 w 5734864"/>
              <a:gd name="connsiteY90" fmla="*/ 3521619 h 6858000"/>
              <a:gd name="connsiteX91" fmla="*/ 345784 w 5734864"/>
              <a:gd name="connsiteY91" fmla="*/ 3603757 h 6858000"/>
              <a:gd name="connsiteX92" fmla="*/ 344198 w 5734864"/>
              <a:gd name="connsiteY92" fmla="*/ 3652424 h 6858000"/>
              <a:gd name="connsiteX93" fmla="*/ 352450 w 5734864"/>
              <a:gd name="connsiteY93" fmla="*/ 3665222 h 6858000"/>
              <a:gd name="connsiteX94" fmla="*/ 342621 w 5734864"/>
              <a:gd name="connsiteY94" fmla="*/ 3700804 h 6858000"/>
              <a:gd name="connsiteX95" fmla="*/ 341514 w 5734864"/>
              <a:gd name="connsiteY95" fmla="*/ 3734774 h 6858000"/>
              <a:gd name="connsiteX96" fmla="*/ 340607 w 5734864"/>
              <a:gd name="connsiteY96" fmla="*/ 3785153 h 6858000"/>
              <a:gd name="connsiteX97" fmla="*/ 340707 w 5734864"/>
              <a:gd name="connsiteY97" fmla="*/ 3788177 h 6858000"/>
              <a:gd name="connsiteX98" fmla="*/ 340361 w 5734864"/>
              <a:gd name="connsiteY98" fmla="*/ 3798803 h 6858000"/>
              <a:gd name="connsiteX99" fmla="*/ 339642 w 5734864"/>
              <a:gd name="connsiteY99" fmla="*/ 3838750 h 6858000"/>
              <a:gd name="connsiteX100" fmla="*/ 360295 w 5734864"/>
              <a:gd name="connsiteY100" fmla="*/ 4015196 h 6858000"/>
              <a:gd name="connsiteX101" fmla="*/ 339043 w 5734864"/>
              <a:gd name="connsiteY101" fmla="*/ 4052778 h 6858000"/>
              <a:gd name="connsiteX102" fmla="*/ 339343 w 5734864"/>
              <a:gd name="connsiteY102" fmla="*/ 4096257 h 6858000"/>
              <a:gd name="connsiteX103" fmla="*/ 340786 w 5734864"/>
              <a:gd name="connsiteY103" fmla="*/ 4321136 h 6858000"/>
              <a:gd name="connsiteX104" fmla="*/ 343158 w 5734864"/>
              <a:gd name="connsiteY104" fmla="*/ 4429174 h 6858000"/>
              <a:gd name="connsiteX105" fmla="*/ 334599 w 5734864"/>
              <a:gd name="connsiteY105" fmla="*/ 4449938 h 6858000"/>
              <a:gd name="connsiteX106" fmla="*/ 332890 w 5734864"/>
              <a:gd name="connsiteY106" fmla="*/ 4453515 h 6858000"/>
              <a:gd name="connsiteX107" fmla="*/ 331105 w 5734864"/>
              <a:gd name="connsiteY107" fmla="*/ 4467941 h 6858000"/>
              <a:gd name="connsiteX108" fmla="*/ 324289 w 5734864"/>
              <a:gd name="connsiteY108" fmla="*/ 4471861 h 6858000"/>
              <a:gd name="connsiteX109" fmla="*/ 317079 w 5734864"/>
              <a:gd name="connsiteY109" fmla="*/ 4493468 h 6858000"/>
              <a:gd name="connsiteX110" fmla="*/ 315557 w 5734864"/>
              <a:gd name="connsiteY110" fmla="*/ 4520067 h 6858000"/>
              <a:gd name="connsiteX111" fmla="*/ 315240 w 5734864"/>
              <a:gd name="connsiteY111" fmla="*/ 4536872 h 6858000"/>
              <a:gd name="connsiteX112" fmla="*/ 316200 w 5734864"/>
              <a:gd name="connsiteY112" fmla="*/ 4538297 h 6858000"/>
              <a:gd name="connsiteX113" fmla="*/ 317507 w 5734864"/>
              <a:gd name="connsiteY113" fmla="*/ 4547582 h 6858000"/>
              <a:gd name="connsiteX114" fmla="*/ 323078 w 5734864"/>
              <a:gd name="connsiteY114" fmla="*/ 4592102 h 6858000"/>
              <a:gd name="connsiteX115" fmla="*/ 328722 w 5734864"/>
              <a:gd name="connsiteY115" fmla="*/ 4667914 h 6858000"/>
              <a:gd name="connsiteX116" fmla="*/ 335597 w 5734864"/>
              <a:gd name="connsiteY116" fmla="*/ 4695035 h 6858000"/>
              <a:gd name="connsiteX117" fmla="*/ 339485 w 5734864"/>
              <a:gd name="connsiteY117" fmla="*/ 4695979 h 6858000"/>
              <a:gd name="connsiteX118" fmla="*/ 341089 w 5734864"/>
              <a:gd name="connsiteY118" fmla="*/ 4704268 h 6858000"/>
              <a:gd name="connsiteX119" fmla="*/ 342177 w 5734864"/>
              <a:gd name="connsiteY119" fmla="*/ 4706060 h 6858000"/>
              <a:gd name="connsiteX120" fmla="*/ 347751 w 5734864"/>
              <a:gd name="connsiteY120" fmla="*/ 4716754 h 6858000"/>
              <a:gd name="connsiteX121" fmla="*/ 344125 w 5734864"/>
              <a:gd name="connsiteY121" fmla="*/ 4764669 h 6858000"/>
              <a:gd name="connsiteX122" fmla="*/ 340188 w 5734864"/>
              <a:gd name="connsiteY122" fmla="*/ 4779386 h 6858000"/>
              <a:gd name="connsiteX123" fmla="*/ 335146 w 5734864"/>
              <a:gd name="connsiteY123" fmla="*/ 4787491 h 6858000"/>
              <a:gd name="connsiteX124" fmla="*/ 319124 w 5734864"/>
              <a:gd name="connsiteY124" fmla="*/ 4843514 h 6858000"/>
              <a:gd name="connsiteX125" fmla="*/ 305956 w 5734864"/>
              <a:gd name="connsiteY125" fmla="*/ 4881505 h 6858000"/>
              <a:gd name="connsiteX126" fmla="*/ 301062 w 5734864"/>
              <a:gd name="connsiteY126" fmla="*/ 4889332 h 6858000"/>
              <a:gd name="connsiteX127" fmla="*/ 302141 w 5734864"/>
              <a:gd name="connsiteY127" fmla="*/ 4899400 h 6858000"/>
              <a:gd name="connsiteX128" fmla="*/ 304424 w 5734864"/>
              <a:gd name="connsiteY128" fmla="*/ 4902664 h 6858000"/>
              <a:gd name="connsiteX129" fmla="*/ 293123 w 5734864"/>
              <a:gd name="connsiteY129" fmla="*/ 4932769 h 6858000"/>
              <a:gd name="connsiteX130" fmla="*/ 292275 w 5734864"/>
              <a:gd name="connsiteY130" fmla="*/ 4936482 h 6858000"/>
              <a:gd name="connsiteX131" fmla="*/ 288304 w 5734864"/>
              <a:gd name="connsiteY131" fmla="*/ 4962325 h 6858000"/>
              <a:gd name="connsiteX132" fmla="*/ 287420 w 5734864"/>
              <a:gd name="connsiteY132" fmla="*/ 5042193 h 6858000"/>
              <a:gd name="connsiteX133" fmla="*/ 287020 w 5734864"/>
              <a:gd name="connsiteY133" fmla="*/ 5065655 h 6858000"/>
              <a:gd name="connsiteX134" fmla="*/ 288488 w 5734864"/>
              <a:gd name="connsiteY134" fmla="*/ 5082216 h 6858000"/>
              <a:gd name="connsiteX135" fmla="*/ 282763 w 5734864"/>
              <a:gd name="connsiteY135" fmla="*/ 5127114 h 6858000"/>
              <a:gd name="connsiteX136" fmla="*/ 269316 w 5734864"/>
              <a:gd name="connsiteY136" fmla="*/ 5202682 h 6858000"/>
              <a:gd name="connsiteX137" fmla="*/ 269174 w 5734864"/>
              <a:gd name="connsiteY137" fmla="*/ 5230835 h 6858000"/>
              <a:gd name="connsiteX138" fmla="*/ 272679 w 5734864"/>
              <a:gd name="connsiteY138" fmla="*/ 5232660 h 6858000"/>
              <a:gd name="connsiteX139" fmla="*/ 272160 w 5734864"/>
              <a:gd name="connsiteY139" fmla="*/ 5241150 h 6858000"/>
              <a:gd name="connsiteX140" fmla="*/ 272760 w 5734864"/>
              <a:gd name="connsiteY140" fmla="*/ 5243156 h 6858000"/>
              <a:gd name="connsiteX141" fmla="*/ 275462 w 5734864"/>
              <a:gd name="connsiteY141" fmla="*/ 5254919 h 6858000"/>
              <a:gd name="connsiteX142" fmla="*/ 262897 w 5734864"/>
              <a:gd name="connsiteY142" fmla="*/ 5286259 h 6858000"/>
              <a:gd name="connsiteX143" fmla="*/ 252761 w 5734864"/>
              <a:gd name="connsiteY143" fmla="*/ 5357801 h 6858000"/>
              <a:gd name="connsiteX144" fmla="*/ 242360 w 5734864"/>
              <a:gd name="connsiteY144" fmla="*/ 5460080 h 6858000"/>
              <a:gd name="connsiteX145" fmla="*/ 229880 w 5734864"/>
              <a:gd name="connsiteY145" fmla="*/ 5539714 h 6858000"/>
              <a:gd name="connsiteX146" fmla="*/ 204283 w 5734864"/>
              <a:gd name="connsiteY146" fmla="*/ 5639080 h 6858000"/>
              <a:gd name="connsiteX147" fmla="*/ 198948 w 5734864"/>
              <a:gd name="connsiteY147" fmla="*/ 5710958 h 6858000"/>
              <a:gd name="connsiteX148" fmla="*/ 192367 w 5734864"/>
              <a:gd name="connsiteY148" fmla="*/ 5719859 h 6858000"/>
              <a:gd name="connsiteX149" fmla="*/ 188035 w 5734864"/>
              <a:gd name="connsiteY149" fmla="*/ 5729935 h 6858000"/>
              <a:gd name="connsiteX150" fmla="*/ 188428 w 5734864"/>
              <a:gd name="connsiteY150" fmla="*/ 5731182 h 6858000"/>
              <a:gd name="connsiteX151" fmla="*/ 181635 w 5734864"/>
              <a:gd name="connsiteY151" fmla="*/ 5753538 h 6858000"/>
              <a:gd name="connsiteX152" fmla="*/ 169744 w 5734864"/>
              <a:gd name="connsiteY152" fmla="*/ 5796307 h 6858000"/>
              <a:gd name="connsiteX153" fmla="*/ 170351 w 5734864"/>
              <a:gd name="connsiteY153" fmla="*/ 5796644 h 6858000"/>
              <a:gd name="connsiteX154" fmla="*/ 171559 w 5734864"/>
              <a:gd name="connsiteY154" fmla="*/ 5803435 h 6858000"/>
              <a:gd name="connsiteX155" fmla="*/ 172284 w 5734864"/>
              <a:gd name="connsiteY155" fmla="*/ 5816391 h 6858000"/>
              <a:gd name="connsiteX156" fmla="*/ 182542 w 5734864"/>
              <a:gd name="connsiteY156" fmla="*/ 5846382 h 6858000"/>
              <a:gd name="connsiteX157" fmla="*/ 175877 w 5734864"/>
              <a:gd name="connsiteY157" fmla="*/ 5871336 h 6858000"/>
              <a:gd name="connsiteX158" fmla="*/ 174910 w 5734864"/>
              <a:gd name="connsiteY158" fmla="*/ 5876376 h 6858000"/>
              <a:gd name="connsiteX159" fmla="*/ 175047 w 5734864"/>
              <a:gd name="connsiteY159" fmla="*/ 5876483 h 6858000"/>
              <a:gd name="connsiteX160" fmla="*/ 174335 w 5734864"/>
              <a:gd name="connsiteY160" fmla="*/ 5881814 h 6858000"/>
              <a:gd name="connsiteX161" fmla="*/ 171273 w 5734864"/>
              <a:gd name="connsiteY161" fmla="*/ 5895339 h 6858000"/>
              <a:gd name="connsiteX162" fmla="*/ 171658 w 5734864"/>
              <a:gd name="connsiteY162" fmla="*/ 5898749 h 6858000"/>
              <a:gd name="connsiteX163" fmla="*/ 174658 w 5734864"/>
              <a:gd name="connsiteY163" fmla="*/ 5919558 h 6858000"/>
              <a:gd name="connsiteX164" fmla="*/ 169099 w 5734864"/>
              <a:gd name="connsiteY164" fmla="*/ 5984417 h 6858000"/>
              <a:gd name="connsiteX165" fmla="*/ 162007 w 5734864"/>
              <a:gd name="connsiteY165" fmla="*/ 6049043 h 6858000"/>
              <a:gd name="connsiteX166" fmla="*/ 156875 w 5734864"/>
              <a:gd name="connsiteY166" fmla="*/ 6114000 h 6858000"/>
              <a:gd name="connsiteX167" fmla="*/ 165441 w 5734864"/>
              <a:gd name="connsiteY167" fmla="*/ 6146938 h 6858000"/>
              <a:gd name="connsiteX168" fmla="*/ 165177 w 5734864"/>
              <a:gd name="connsiteY168" fmla="*/ 6150658 h 6858000"/>
              <a:gd name="connsiteX169" fmla="*/ 161772 w 5734864"/>
              <a:gd name="connsiteY169" fmla="*/ 6160011 h 6858000"/>
              <a:gd name="connsiteX170" fmla="*/ 160051 w 5734864"/>
              <a:gd name="connsiteY170" fmla="*/ 6163393 h 6858000"/>
              <a:gd name="connsiteX171" fmla="*/ 158473 w 5734864"/>
              <a:gd name="connsiteY171" fmla="*/ 6168628 h 6858000"/>
              <a:gd name="connsiteX172" fmla="*/ 158573 w 5734864"/>
              <a:gd name="connsiteY172" fmla="*/ 6168799 h 6858000"/>
              <a:gd name="connsiteX173" fmla="*/ 146463 w 5734864"/>
              <a:gd name="connsiteY173" fmla="*/ 6196671 h 6858000"/>
              <a:gd name="connsiteX174" fmla="*/ 150209 w 5734864"/>
              <a:gd name="connsiteY174" fmla="*/ 6232365 h 6858000"/>
              <a:gd name="connsiteX175" fmla="*/ 148544 w 5734864"/>
              <a:gd name="connsiteY175" fmla="*/ 6246162 h 6858000"/>
              <a:gd name="connsiteX176" fmla="*/ 148403 w 5734864"/>
              <a:gd name="connsiteY176" fmla="*/ 6253754 h 6858000"/>
              <a:gd name="connsiteX177" fmla="*/ 138880 w 5734864"/>
              <a:gd name="connsiteY177" fmla="*/ 6276449 h 6858000"/>
              <a:gd name="connsiteX178" fmla="*/ 138683 w 5734864"/>
              <a:gd name="connsiteY178" fmla="*/ 6279721 h 6858000"/>
              <a:gd name="connsiteX179" fmla="*/ 130721 w 5734864"/>
              <a:gd name="connsiteY179" fmla="*/ 6293675 h 6858000"/>
              <a:gd name="connsiteX180" fmla="*/ 120717 w 5734864"/>
              <a:gd name="connsiteY180" fmla="*/ 6313967 h 6858000"/>
              <a:gd name="connsiteX181" fmla="*/ 120841 w 5734864"/>
              <a:gd name="connsiteY181" fmla="*/ 6315437 h 6858000"/>
              <a:gd name="connsiteX182" fmla="*/ 115208 w 5734864"/>
              <a:gd name="connsiteY182" fmla="*/ 6324024 h 6858000"/>
              <a:gd name="connsiteX183" fmla="*/ 101217 w 5734864"/>
              <a:gd name="connsiteY183" fmla="*/ 6365923 h 6858000"/>
              <a:gd name="connsiteX184" fmla="*/ 74946 w 5734864"/>
              <a:gd name="connsiteY184" fmla="*/ 6556817 h 6858000"/>
              <a:gd name="connsiteX185" fmla="*/ 16001 w 5734864"/>
              <a:gd name="connsiteY185" fmla="*/ 6808678 h 6858000"/>
              <a:gd name="connsiteX186" fmla="*/ 0 w 5734864"/>
              <a:gd name="connsiteY186" fmla="*/ 6858000 h 6858000"/>
              <a:gd name="connsiteX187" fmla="*/ 5734864 w 5734864"/>
              <a:gd name="connsiteY187" fmla="*/ 6858000 h 6858000"/>
              <a:gd name="connsiteX188" fmla="*/ 5734864 w 5734864"/>
              <a:gd name="connsiteY188" fmla="*/ 0 h 6858000"/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7865 w 5734864"/>
              <a:gd name="connsiteY13" fmla="*/ 1070795 h 6858000"/>
              <a:gd name="connsiteX14" fmla="*/ 862786 w 5734864"/>
              <a:gd name="connsiteY14" fmla="*/ 1238994 h 6858000"/>
              <a:gd name="connsiteX15" fmla="*/ 859345 w 5734864"/>
              <a:gd name="connsiteY15" fmla="*/ 1380427 h 6858000"/>
              <a:gd name="connsiteX16" fmla="*/ 855172 w 5734864"/>
              <a:gd name="connsiteY16" fmla="*/ 1435262 h 6858000"/>
              <a:gd name="connsiteX17" fmla="*/ 860494 w 5734864"/>
              <a:gd name="connsiteY17" fmla="*/ 1453861 h 6858000"/>
              <a:gd name="connsiteX18" fmla="*/ 853731 w 5734864"/>
              <a:gd name="connsiteY18" fmla="*/ 1467047 h 6858000"/>
              <a:gd name="connsiteX19" fmla="*/ 845847 w 5734864"/>
              <a:gd name="connsiteY19" fmla="*/ 1502307 h 6858000"/>
              <a:gd name="connsiteX20" fmla="*/ 817613 w 5734864"/>
              <a:gd name="connsiteY20" fmla="*/ 1565166 h 6858000"/>
              <a:gd name="connsiteX21" fmla="*/ 804223 w 5734864"/>
              <a:gd name="connsiteY21" fmla="*/ 1601941 h 6858000"/>
              <a:gd name="connsiteX22" fmla="*/ 791773 w 5734864"/>
              <a:gd name="connsiteY22" fmla="*/ 1627005 h 6858000"/>
              <a:gd name="connsiteX23" fmla="*/ 774645 w 5734864"/>
              <a:gd name="connsiteY23" fmla="*/ 1699922 h 6858000"/>
              <a:gd name="connsiteX24" fmla="*/ 752343 w 5734864"/>
              <a:gd name="connsiteY24" fmla="*/ 1824604 h 6858000"/>
              <a:gd name="connsiteX25" fmla="*/ 746254 w 5734864"/>
              <a:gd name="connsiteY25" fmla="*/ 1850222 h 6858000"/>
              <a:gd name="connsiteX26" fmla="*/ 728600 w 5734864"/>
              <a:gd name="connsiteY26" fmla="*/ 1869603 h 6858000"/>
              <a:gd name="connsiteX27" fmla="*/ 724396 w 5734864"/>
              <a:gd name="connsiteY27" fmla="*/ 1883104 h 6858000"/>
              <a:gd name="connsiteX28" fmla="*/ 722165 w 5734864"/>
              <a:gd name="connsiteY28" fmla="*/ 1885924 h 6858000"/>
              <a:gd name="connsiteX29" fmla="*/ 721338 w 5734864"/>
              <a:gd name="connsiteY29" fmla="*/ 1887123 h 6858000"/>
              <a:gd name="connsiteX30" fmla="*/ 714840 w 5734864"/>
              <a:gd name="connsiteY30" fmla="*/ 1902274 h 6858000"/>
              <a:gd name="connsiteX31" fmla="*/ 722847 w 5734864"/>
              <a:gd name="connsiteY31" fmla="*/ 1929891 h 6858000"/>
              <a:gd name="connsiteX32" fmla="*/ 714660 w 5734864"/>
              <a:gd name="connsiteY32" fmla="*/ 1982709 h 6858000"/>
              <a:gd name="connsiteX33" fmla="*/ 710759 w 5734864"/>
              <a:gd name="connsiteY33" fmla="*/ 2013010 h 6858000"/>
              <a:gd name="connsiteX34" fmla="*/ 697927 w 5734864"/>
              <a:gd name="connsiteY34" fmla="*/ 2069833 h 6858000"/>
              <a:gd name="connsiteX35" fmla="*/ 693594 w 5734864"/>
              <a:gd name="connsiteY35" fmla="*/ 2103731 h 6858000"/>
              <a:gd name="connsiteX36" fmla="*/ 691109 w 5734864"/>
              <a:gd name="connsiteY36" fmla="*/ 2124027 h 6858000"/>
              <a:gd name="connsiteX37" fmla="*/ 676593 w 5734864"/>
              <a:gd name="connsiteY37" fmla="*/ 2176182 h 6858000"/>
              <a:gd name="connsiteX38" fmla="*/ 633227 w 5734864"/>
              <a:gd name="connsiteY38" fmla="*/ 2258036 h 6858000"/>
              <a:gd name="connsiteX39" fmla="*/ 625564 w 5734864"/>
              <a:gd name="connsiteY39" fmla="*/ 2284567 h 6858000"/>
              <a:gd name="connsiteX40" fmla="*/ 627074 w 5734864"/>
              <a:gd name="connsiteY40" fmla="*/ 2289605 h 6858000"/>
              <a:gd name="connsiteX41" fmla="*/ 614574 w 5734864"/>
              <a:gd name="connsiteY41" fmla="*/ 2308717 h 6858000"/>
              <a:gd name="connsiteX42" fmla="*/ 606890 w 5734864"/>
              <a:gd name="connsiteY42" fmla="*/ 2320662 h 6858000"/>
              <a:gd name="connsiteX43" fmla="*/ 605558 w 5734864"/>
              <a:gd name="connsiteY43" fmla="*/ 2327897 h 6858000"/>
              <a:gd name="connsiteX44" fmla="*/ 602202 w 5734864"/>
              <a:gd name="connsiteY44" fmla="*/ 2357749 h 6858000"/>
              <a:gd name="connsiteX45" fmla="*/ 600213 w 5734864"/>
              <a:gd name="connsiteY45" fmla="*/ 2364905 h 6858000"/>
              <a:gd name="connsiteX46" fmla="*/ 597160 w 5734864"/>
              <a:gd name="connsiteY46" fmla="*/ 2388351 h 6858000"/>
              <a:gd name="connsiteX47" fmla="*/ 597982 w 5734864"/>
              <a:gd name="connsiteY47" fmla="*/ 2402296 h 6858000"/>
              <a:gd name="connsiteX48" fmla="*/ 593150 w 5734864"/>
              <a:gd name="connsiteY48" fmla="*/ 2420015 h 6858000"/>
              <a:gd name="connsiteX49" fmla="*/ 592833 w 5734864"/>
              <a:gd name="connsiteY49" fmla="*/ 2422749 h 6858000"/>
              <a:gd name="connsiteX50" fmla="*/ 594479 w 5734864"/>
              <a:gd name="connsiteY50" fmla="*/ 2426002 h 6858000"/>
              <a:gd name="connsiteX51" fmla="*/ 591963 w 5734864"/>
              <a:gd name="connsiteY51" fmla="*/ 2431950 h 6858000"/>
              <a:gd name="connsiteX52" fmla="*/ 591544 w 5734864"/>
              <a:gd name="connsiteY52" fmla="*/ 2433897 h 6858000"/>
              <a:gd name="connsiteX53" fmla="*/ 589519 w 5734864"/>
              <a:gd name="connsiteY53" fmla="*/ 2451398 h 6858000"/>
              <a:gd name="connsiteX54" fmla="*/ 590037 w 5734864"/>
              <a:gd name="connsiteY54" fmla="*/ 2455536 h 6858000"/>
              <a:gd name="connsiteX55" fmla="*/ 588179 w 5734864"/>
              <a:gd name="connsiteY55" fmla="*/ 2462981 h 6858000"/>
              <a:gd name="connsiteX56" fmla="*/ 583434 w 5734864"/>
              <a:gd name="connsiteY56" fmla="*/ 2503991 h 6858000"/>
              <a:gd name="connsiteX57" fmla="*/ 567942 w 5734864"/>
              <a:gd name="connsiteY57" fmla="*/ 2652936 h 6858000"/>
              <a:gd name="connsiteX58" fmla="*/ 573869 w 5734864"/>
              <a:gd name="connsiteY58" fmla="*/ 2670188 h 6858000"/>
              <a:gd name="connsiteX59" fmla="*/ 575243 w 5734864"/>
              <a:gd name="connsiteY59" fmla="*/ 2688114 h 6858000"/>
              <a:gd name="connsiteX60" fmla="*/ 573824 w 5734864"/>
              <a:gd name="connsiteY60" fmla="*/ 2689856 h 6858000"/>
              <a:gd name="connsiteX61" fmla="*/ 570699 w 5734864"/>
              <a:gd name="connsiteY61" fmla="*/ 2709353 h 6858000"/>
              <a:gd name="connsiteX62" fmla="*/ 573192 w 5734864"/>
              <a:gd name="connsiteY62" fmla="*/ 2714527 h 6858000"/>
              <a:gd name="connsiteX63" fmla="*/ 572044 w 5734864"/>
              <a:gd name="connsiteY63" fmla="*/ 2728187 h 6858000"/>
              <a:gd name="connsiteX64" fmla="*/ 572465 w 5734864"/>
              <a:gd name="connsiteY64" fmla="*/ 2755863 h 6858000"/>
              <a:gd name="connsiteX65" fmla="*/ 570028 w 5734864"/>
              <a:gd name="connsiteY65" fmla="*/ 2760324 h 6858000"/>
              <a:gd name="connsiteX66" fmla="*/ 566748 w 5734864"/>
              <a:gd name="connsiteY66" fmla="*/ 2800948 h 6858000"/>
              <a:gd name="connsiteX67" fmla="*/ 565509 w 5734864"/>
              <a:gd name="connsiteY67" fmla="*/ 2801167 h 6858000"/>
              <a:gd name="connsiteX68" fmla="*/ 559367 w 5734864"/>
              <a:gd name="connsiteY68" fmla="*/ 2811129 h 6858000"/>
              <a:gd name="connsiteX69" fmla="*/ 550354 w 5734864"/>
              <a:gd name="connsiteY69" fmla="*/ 2830949 h 6858000"/>
              <a:gd name="connsiteX70" fmla="*/ 514795 w 5734864"/>
              <a:gd name="connsiteY70" fmla="*/ 2872433 h 6858000"/>
              <a:gd name="connsiteX71" fmla="*/ 509875 w 5734864"/>
              <a:gd name="connsiteY71" fmla="*/ 2923099 h 6858000"/>
              <a:gd name="connsiteX72" fmla="*/ 509577 w 5734864"/>
              <a:gd name="connsiteY72" fmla="*/ 2923197 h 6858000"/>
              <a:gd name="connsiteX73" fmla="*/ 507597 w 5734864"/>
              <a:gd name="connsiteY73" fmla="*/ 2931868 h 6858000"/>
              <a:gd name="connsiteX74" fmla="*/ 507379 w 5734864"/>
              <a:gd name="connsiteY74" fmla="*/ 2938322 h 6858000"/>
              <a:gd name="connsiteX75" fmla="*/ 504725 w 5734864"/>
              <a:gd name="connsiteY75" fmla="*/ 2954519 h 6858000"/>
              <a:gd name="connsiteX76" fmla="*/ 502018 w 5734864"/>
              <a:gd name="connsiteY76" fmla="*/ 2959643 h 6858000"/>
              <a:gd name="connsiteX77" fmla="*/ 498360 w 5734864"/>
              <a:gd name="connsiteY77" fmla="*/ 2961019 h 6858000"/>
              <a:gd name="connsiteX78" fmla="*/ 498483 w 5734864"/>
              <a:gd name="connsiteY78" fmla="*/ 2962590 h 6858000"/>
              <a:gd name="connsiteX79" fmla="*/ 484403 w 5734864"/>
              <a:gd name="connsiteY79" fmla="*/ 2990538 h 6858000"/>
              <a:gd name="connsiteX80" fmla="*/ 463075 w 5734864"/>
              <a:gd name="connsiteY80" fmla="*/ 3055956 h 6858000"/>
              <a:gd name="connsiteX81" fmla="*/ 455013 w 5734864"/>
              <a:gd name="connsiteY81" fmla="*/ 3094482 h 6858000"/>
              <a:gd name="connsiteX82" fmla="*/ 428391 w 5734864"/>
              <a:gd name="connsiteY82" fmla="*/ 3198850 h 6858000"/>
              <a:gd name="connsiteX83" fmla="*/ 401440 w 5734864"/>
              <a:gd name="connsiteY83" fmla="*/ 3307560 h 6858000"/>
              <a:gd name="connsiteX84" fmla="*/ 386076 w 5734864"/>
              <a:gd name="connsiteY84" fmla="*/ 3373943 h 6858000"/>
              <a:gd name="connsiteX85" fmla="*/ 374726 w 5734864"/>
              <a:gd name="connsiteY85" fmla="*/ 3381364 h 6858000"/>
              <a:gd name="connsiteX86" fmla="*/ 369145 w 5734864"/>
              <a:gd name="connsiteY86" fmla="*/ 3383729 h 6858000"/>
              <a:gd name="connsiteX87" fmla="*/ 364294 w 5734864"/>
              <a:gd name="connsiteY87" fmla="*/ 3414159 h 6858000"/>
              <a:gd name="connsiteX88" fmla="*/ 366450 w 5734864"/>
              <a:gd name="connsiteY88" fmla="*/ 3436925 h 6858000"/>
              <a:gd name="connsiteX89" fmla="*/ 351743 w 5734864"/>
              <a:gd name="connsiteY89" fmla="*/ 3521619 h 6858000"/>
              <a:gd name="connsiteX90" fmla="*/ 345784 w 5734864"/>
              <a:gd name="connsiteY90" fmla="*/ 3603757 h 6858000"/>
              <a:gd name="connsiteX91" fmla="*/ 344198 w 5734864"/>
              <a:gd name="connsiteY91" fmla="*/ 3652424 h 6858000"/>
              <a:gd name="connsiteX92" fmla="*/ 352450 w 5734864"/>
              <a:gd name="connsiteY92" fmla="*/ 3665222 h 6858000"/>
              <a:gd name="connsiteX93" fmla="*/ 342621 w 5734864"/>
              <a:gd name="connsiteY93" fmla="*/ 3700804 h 6858000"/>
              <a:gd name="connsiteX94" fmla="*/ 341514 w 5734864"/>
              <a:gd name="connsiteY94" fmla="*/ 3734774 h 6858000"/>
              <a:gd name="connsiteX95" fmla="*/ 340607 w 5734864"/>
              <a:gd name="connsiteY95" fmla="*/ 3785153 h 6858000"/>
              <a:gd name="connsiteX96" fmla="*/ 340707 w 5734864"/>
              <a:gd name="connsiteY96" fmla="*/ 3788177 h 6858000"/>
              <a:gd name="connsiteX97" fmla="*/ 340361 w 5734864"/>
              <a:gd name="connsiteY97" fmla="*/ 3798803 h 6858000"/>
              <a:gd name="connsiteX98" fmla="*/ 339642 w 5734864"/>
              <a:gd name="connsiteY98" fmla="*/ 3838750 h 6858000"/>
              <a:gd name="connsiteX99" fmla="*/ 360295 w 5734864"/>
              <a:gd name="connsiteY99" fmla="*/ 4015196 h 6858000"/>
              <a:gd name="connsiteX100" fmla="*/ 339043 w 5734864"/>
              <a:gd name="connsiteY100" fmla="*/ 4052778 h 6858000"/>
              <a:gd name="connsiteX101" fmla="*/ 339343 w 5734864"/>
              <a:gd name="connsiteY101" fmla="*/ 4096257 h 6858000"/>
              <a:gd name="connsiteX102" fmla="*/ 340786 w 5734864"/>
              <a:gd name="connsiteY102" fmla="*/ 4321136 h 6858000"/>
              <a:gd name="connsiteX103" fmla="*/ 343158 w 5734864"/>
              <a:gd name="connsiteY103" fmla="*/ 4429174 h 6858000"/>
              <a:gd name="connsiteX104" fmla="*/ 334599 w 5734864"/>
              <a:gd name="connsiteY104" fmla="*/ 4449938 h 6858000"/>
              <a:gd name="connsiteX105" fmla="*/ 332890 w 5734864"/>
              <a:gd name="connsiteY105" fmla="*/ 4453515 h 6858000"/>
              <a:gd name="connsiteX106" fmla="*/ 331105 w 5734864"/>
              <a:gd name="connsiteY106" fmla="*/ 4467941 h 6858000"/>
              <a:gd name="connsiteX107" fmla="*/ 324289 w 5734864"/>
              <a:gd name="connsiteY107" fmla="*/ 4471861 h 6858000"/>
              <a:gd name="connsiteX108" fmla="*/ 317079 w 5734864"/>
              <a:gd name="connsiteY108" fmla="*/ 4493468 h 6858000"/>
              <a:gd name="connsiteX109" fmla="*/ 315557 w 5734864"/>
              <a:gd name="connsiteY109" fmla="*/ 4520067 h 6858000"/>
              <a:gd name="connsiteX110" fmla="*/ 315240 w 5734864"/>
              <a:gd name="connsiteY110" fmla="*/ 4536872 h 6858000"/>
              <a:gd name="connsiteX111" fmla="*/ 316200 w 5734864"/>
              <a:gd name="connsiteY111" fmla="*/ 4538297 h 6858000"/>
              <a:gd name="connsiteX112" fmla="*/ 317507 w 5734864"/>
              <a:gd name="connsiteY112" fmla="*/ 4547582 h 6858000"/>
              <a:gd name="connsiteX113" fmla="*/ 323078 w 5734864"/>
              <a:gd name="connsiteY113" fmla="*/ 4592102 h 6858000"/>
              <a:gd name="connsiteX114" fmla="*/ 328722 w 5734864"/>
              <a:gd name="connsiteY114" fmla="*/ 4667914 h 6858000"/>
              <a:gd name="connsiteX115" fmla="*/ 335597 w 5734864"/>
              <a:gd name="connsiteY115" fmla="*/ 4695035 h 6858000"/>
              <a:gd name="connsiteX116" fmla="*/ 339485 w 5734864"/>
              <a:gd name="connsiteY116" fmla="*/ 4695979 h 6858000"/>
              <a:gd name="connsiteX117" fmla="*/ 341089 w 5734864"/>
              <a:gd name="connsiteY117" fmla="*/ 4704268 h 6858000"/>
              <a:gd name="connsiteX118" fmla="*/ 342177 w 5734864"/>
              <a:gd name="connsiteY118" fmla="*/ 4706060 h 6858000"/>
              <a:gd name="connsiteX119" fmla="*/ 347751 w 5734864"/>
              <a:gd name="connsiteY119" fmla="*/ 4716754 h 6858000"/>
              <a:gd name="connsiteX120" fmla="*/ 344125 w 5734864"/>
              <a:gd name="connsiteY120" fmla="*/ 4764669 h 6858000"/>
              <a:gd name="connsiteX121" fmla="*/ 340188 w 5734864"/>
              <a:gd name="connsiteY121" fmla="*/ 4779386 h 6858000"/>
              <a:gd name="connsiteX122" fmla="*/ 335146 w 5734864"/>
              <a:gd name="connsiteY122" fmla="*/ 4787491 h 6858000"/>
              <a:gd name="connsiteX123" fmla="*/ 319124 w 5734864"/>
              <a:gd name="connsiteY123" fmla="*/ 4843514 h 6858000"/>
              <a:gd name="connsiteX124" fmla="*/ 305956 w 5734864"/>
              <a:gd name="connsiteY124" fmla="*/ 4881505 h 6858000"/>
              <a:gd name="connsiteX125" fmla="*/ 301062 w 5734864"/>
              <a:gd name="connsiteY125" fmla="*/ 4889332 h 6858000"/>
              <a:gd name="connsiteX126" fmla="*/ 302141 w 5734864"/>
              <a:gd name="connsiteY126" fmla="*/ 4899400 h 6858000"/>
              <a:gd name="connsiteX127" fmla="*/ 304424 w 5734864"/>
              <a:gd name="connsiteY127" fmla="*/ 4902664 h 6858000"/>
              <a:gd name="connsiteX128" fmla="*/ 293123 w 5734864"/>
              <a:gd name="connsiteY128" fmla="*/ 4932769 h 6858000"/>
              <a:gd name="connsiteX129" fmla="*/ 292275 w 5734864"/>
              <a:gd name="connsiteY129" fmla="*/ 4936482 h 6858000"/>
              <a:gd name="connsiteX130" fmla="*/ 288304 w 5734864"/>
              <a:gd name="connsiteY130" fmla="*/ 4962325 h 6858000"/>
              <a:gd name="connsiteX131" fmla="*/ 287420 w 5734864"/>
              <a:gd name="connsiteY131" fmla="*/ 5042193 h 6858000"/>
              <a:gd name="connsiteX132" fmla="*/ 287020 w 5734864"/>
              <a:gd name="connsiteY132" fmla="*/ 5065655 h 6858000"/>
              <a:gd name="connsiteX133" fmla="*/ 288488 w 5734864"/>
              <a:gd name="connsiteY133" fmla="*/ 5082216 h 6858000"/>
              <a:gd name="connsiteX134" fmla="*/ 282763 w 5734864"/>
              <a:gd name="connsiteY134" fmla="*/ 5127114 h 6858000"/>
              <a:gd name="connsiteX135" fmla="*/ 269316 w 5734864"/>
              <a:gd name="connsiteY135" fmla="*/ 5202682 h 6858000"/>
              <a:gd name="connsiteX136" fmla="*/ 269174 w 5734864"/>
              <a:gd name="connsiteY136" fmla="*/ 5230835 h 6858000"/>
              <a:gd name="connsiteX137" fmla="*/ 272679 w 5734864"/>
              <a:gd name="connsiteY137" fmla="*/ 5232660 h 6858000"/>
              <a:gd name="connsiteX138" fmla="*/ 272160 w 5734864"/>
              <a:gd name="connsiteY138" fmla="*/ 5241150 h 6858000"/>
              <a:gd name="connsiteX139" fmla="*/ 272760 w 5734864"/>
              <a:gd name="connsiteY139" fmla="*/ 5243156 h 6858000"/>
              <a:gd name="connsiteX140" fmla="*/ 275462 w 5734864"/>
              <a:gd name="connsiteY140" fmla="*/ 5254919 h 6858000"/>
              <a:gd name="connsiteX141" fmla="*/ 262897 w 5734864"/>
              <a:gd name="connsiteY141" fmla="*/ 5286259 h 6858000"/>
              <a:gd name="connsiteX142" fmla="*/ 252761 w 5734864"/>
              <a:gd name="connsiteY142" fmla="*/ 5357801 h 6858000"/>
              <a:gd name="connsiteX143" fmla="*/ 242360 w 5734864"/>
              <a:gd name="connsiteY143" fmla="*/ 5460080 h 6858000"/>
              <a:gd name="connsiteX144" fmla="*/ 229880 w 5734864"/>
              <a:gd name="connsiteY144" fmla="*/ 5539714 h 6858000"/>
              <a:gd name="connsiteX145" fmla="*/ 204283 w 5734864"/>
              <a:gd name="connsiteY145" fmla="*/ 5639080 h 6858000"/>
              <a:gd name="connsiteX146" fmla="*/ 198948 w 5734864"/>
              <a:gd name="connsiteY146" fmla="*/ 5710958 h 6858000"/>
              <a:gd name="connsiteX147" fmla="*/ 192367 w 5734864"/>
              <a:gd name="connsiteY147" fmla="*/ 5719859 h 6858000"/>
              <a:gd name="connsiteX148" fmla="*/ 188035 w 5734864"/>
              <a:gd name="connsiteY148" fmla="*/ 5729935 h 6858000"/>
              <a:gd name="connsiteX149" fmla="*/ 188428 w 5734864"/>
              <a:gd name="connsiteY149" fmla="*/ 5731182 h 6858000"/>
              <a:gd name="connsiteX150" fmla="*/ 181635 w 5734864"/>
              <a:gd name="connsiteY150" fmla="*/ 5753538 h 6858000"/>
              <a:gd name="connsiteX151" fmla="*/ 169744 w 5734864"/>
              <a:gd name="connsiteY151" fmla="*/ 5796307 h 6858000"/>
              <a:gd name="connsiteX152" fmla="*/ 170351 w 5734864"/>
              <a:gd name="connsiteY152" fmla="*/ 5796644 h 6858000"/>
              <a:gd name="connsiteX153" fmla="*/ 171559 w 5734864"/>
              <a:gd name="connsiteY153" fmla="*/ 5803435 h 6858000"/>
              <a:gd name="connsiteX154" fmla="*/ 172284 w 5734864"/>
              <a:gd name="connsiteY154" fmla="*/ 5816391 h 6858000"/>
              <a:gd name="connsiteX155" fmla="*/ 182542 w 5734864"/>
              <a:gd name="connsiteY155" fmla="*/ 5846382 h 6858000"/>
              <a:gd name="connsiteX156" fmla="*/ 175877 w 5734864"/>
              <a:gd name="connsiteY156" fmla="*/ 5871336 h 6858000"/>
              <a:gd name="connsiteX157" fmla="*/ 174910 w 5734864"/>
              <a:gd name="connsiteY157" fmla="*/ 5876376 h 6858000"/>
              <a:gd name="connsiteX158" fmla="*/ 175047 w 5734864"/>
              <a:gd name="connsiteY158" fmla="*/ 5876483 h 6858000"/>
              <a:gd name="connsiteX159" fmla="*/ 174335 w 5734864"/>
              <a:gd name="connsiteY159" fmla="*/ 5881814 h 6858000"/>
              <a:gd name="connsiteX160" fmla="*/ 171273 w 5734864"/>
              <a:gd name="connsiteY160" fmla="*/ 5895339 h 6858000"/>
              <a:gd name="connsiteX161" fmla="*/ 171658 w 5734864"/>
              <a:gd name="connsiteY161" fmla="*/ 5898749 h 6858000"/>
              <a:gd name="connsiteX162" fmla="*/ 174658 w 5734864"/>
              <a:gd name="connsiteY162" fmla="*/ 5919558 h 6858000"/>
              <a:gd name="connsiteX163" fmla="*/ 169099 w 5734864"/>
              <a:gd name="connsiteY163" fmla="*/ 5984417 h 6858000"/>
              <a:gd name="connsiteX164" fmla="*/ 162007 w 5734864"/>
              <a:gd name="connsiteY164" fmla="*/ 6049043 h 6858000"/>
              <a:gd name="connsiteX165" fmla="*/ 156875 w 5734864"/>
              <a:gd name="connsiteY165" fmla="*/ 6114000 h 6858000"/>
              <a:gd name="connsiteX166" fmla="*/ 165441 w 5734864"/>
              <a:gd name="connsiteY166" fmla="*/ 6146938 h 6858000"/>
              <a:gd name="connsiteX167" fmla="*/ 165177 w 5734864"/>
              <a:gd name="connsiteY167" fmla="*/ 6150658 h 6858000"/>
              <a:gd name="connsiteX168" fmla="*/ 161772 w 5734864"/>
              <a:gd name="connsiteY168" fmla="*/ 6160011 h 6858000"/>
              <a:gd name="connsiteX169" fmla="*/ 160051 w 5734864"/>
              <a:gd name="connsiteY169" fmla="*/ 6163393 h 6858000"/>
              <a:gd name="connsiteX170" fmla="*/ 158473 w 5734864"/>
              <a:gd name="connsiteY170" fmla="*/ 6168628 h 6858000"/>
              <a:gd name="connsiteX171" fmla="*/ 158573 w 5734864"/>
              <a:gd name="connsiteY171" fmla="*/ 6168799 h 6858000"/>
              <a:gd name="connsiteX172" fmla="*/ 146463 w 5734864"/>
              <a:gd name="connsiteY172" fmla="*/ 6196671 h 6858000"/>
              <a:gd name="connsiteX173" fmla="*/ 150209 w 5734864"/>
              <a:gd name="connsiteY173" fmla="*/ 6232365 h 6858000"/>
              <a:gd name="connsiteX174" fmla="*/ 148544 w 5734864"/>
              <a:gd name="connsiteY174" fmla="*/ 6246162 h 6858000"/>
              <a:gd name="connsiteX175" fmla="*/ 148403 w 5734864"/>
              <a:gd name="connsiteY175" fmla="*/ 6253754 h 6858000"/>
              <a:gd name="connsiteX176" fmla="*/ 138880 w 5734864"/>
              <a:gd name="connsiteY176" fmla="*/ 6276449 h 6858000"/>
              <a:gd name="connsiteX177" fmla="*/ 138683 w 5734864"/>
              <a:gd name="connsiteY177" fmla="*/ 6279721 h 6858000"/>
              <a:gd name="connsiteX178" fmla="*/ 130721 w 5734864"/>
              <a:gd name="connsiteY178" fmla="*/ 6293675 h 6858000"/>
              <a:gd name="connsiteX179" fmla="*/ 120717 w 5734864"/>
              <a:gd name="connsiteY179" fmla="*/ 6313967 h 6858000"/>
              <a:gd name="connsiteX180" fmla="*/ 120841 w 5734864"/>
              <a:gd name="connsiteY180" fmla="*/ 6315437 h 6858000"/>
              <a:gd name="connsiteX181" fmla="*/ 115208 w 5734864"/>
              <a:gd name="connsiteY181" fmla="*/ 6324024 h 6858000"/>
              <a:gd name="connsiteX182" fmla="*/ 101217 w 5734864"/>
              <a:gd name="connsiteY182" fmla="*/ 6365923 h 6858000"/>
              <a:gd name="connsiteX183" fmla="*/ 74946 w 5734864"/>
              <a:gd name="connsiteY183" fmla="*/ 6556817 h 6858000"/>
              <a:gd name="connsiteX184" fmla="*/ 16001 w 5734864"/>
              <a:gd name="connsiteY184" fmla="*/ 6808678 h 6858000"/>
              <a:gd name="connsiteX185" fmla="*/ 0 w 5734864"/>
              <a:gd name="connsiteY185" fmla="*/ 6858000 h 6858000"/>
              <a:gd name="connsiteX186" fmla="*/ 5734864 w 5734864"/>
              <a:gd name="connsiteY186" fmla="*/ 6858000 h 6858000"/>
              <a:gd name="connsiteX187" fmla="*/ 5734864 w 5734864"/>
              <a:gd name="connsiteY18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</a:cxnLst>
            <a:rect l="l" t="t" r="r" b="b"/>
            <a:pathLst>
              <a:path w="5734864" h="6858000">
                <a:moveTo>
                  <a:pt x="5734864" y="0"/>
                </a:moveTo>
                <a:lnTo>
                  <a:pt x="771611" y="0"/>
                </a:lnTo>
                <a:cubicBezTo>
                  <a:pt x="771634" y="16369"/>
                  <a:pt x="771656" y="32739"/>
                  <a:pt x="771679" y="49108"/>
                </a:cubicBezTo>
                <a:cubicBezTo>
                  <a:pt x="775201" y="55622"/>
                  <a:pt x="788724" y="196721"/>
                  <a:pt x="794248" y="200968"/>
                </a:cubicBezTo>
                <a:lnTo>
                  <a:pt x="801749" y="414071"/>
                </a:lnTo>
                <a:cubicBezTo>
                  <a:pt x="807329" y="440933"/>
                  <a:pt x="835107" y="598697"/>
                  <a:pt x="818548" y="585467"/>
                </a:cubicBezTo>
                <a:cubicBezTo>
                  <a:pt x="856197" y="664140"/>
                  <a:pt x="837895" y="708473"/>
                  <a:pt x="857476" y="800623"/>
                </a:cubicBezTo>
                <a:cubicBezTo>
                  <a:pt x="822401" y="857344"/>
                  <a:pt x="855723" y="824571"/>
                  <a:pt x="851083" y="878903"/>
                </a:cubicBezTo>
                <a:cubicBezTo>
                  <a:pt x="884811" y="859448"/>
                  <a:pt x="834648" y="946397"/>
                  <a:pt x="873564" y="943826"/>
                </a:cubicBezTo>
                <a:cubicBezTo>
                  <a:pt x="871487" y="953795"/>
                  <a:pt x="868248" y="963533"/>
                  <a:pt x="864705" y="973328"/>
                </a:cubicBezTo>
                <a:lnTo>
                  <a:pt x="862869" y="978457"/>
                </a:lnTo>
                <a:lnTo>
                  <a:pt x="862233" y="998041"/>
                </a:lnTo>
                <a:lnTo>
                  <a:pt x="853665" y="1004750"/>
                </a:lnTo>
                <a:lnTo>
                  <a:pt x="847865" y="1070795"/>
                </a:lnTo>
                <a:cubicBezTo>
                  <a:pt x="870234" y="1110486"/>
                  <a:pt x="833172" y="1190441"/>
                  <a:pt x="862786" y="1238994"/>
                </a:cubicBezTo>
                <a:cubicBezTo>
                  <a:pt x="864699" y="1290599"/>
                  <a:pt x="860615" y="1347716"/>
                  <a:pt x="859345" y="1380427"/>
                </a:cubicBezTo>
                <a:cubicBezTo>
                  <a:pt x="845703" y="1396391"/>
                  <a:pt x="873184" y="1435525"/>
                  <a:pt x="855172" y="1435262"/>
                </a:cubicBezTo>
                <a:lnTo>
                  <a:pt x="860494" y="1453861"/>
                </a:lnTo>
                <a:lnTo>
                  <a:pt x="853731" y="1467047"/>
                </a:lnTo>
                <a:cubicBezTo>
                  <a:pt x="846549" y="1480528"/>
                  <a:pt x="841728" y="1491093"/>
                  <a:pt x="845847" y="1502307"/>
                </a:cubicBezTo>
                <a:lnTo>
                  <a:pt x="817613" y="1565166"/>
                </a:lnTo>
                <a:cubicBezTo>
                  <a:pt x="805468" y="1557258"/>
                  <a:pt x="816534" y="1596564"/>
                  <a:pt x="804223" y="1601941"/>
                </a:cubicBezTo>
                <a:cubicBezTo>
                  <a:pt x="794287" y="1604654"/>
                  <a:pt x="795328" y="1617209"/>
                  <a:pt x="791773" y="1627005"/>
                </a:cubicBezTo>
                <a:cubicBezTo>
                  <a:pt x="781684" y="1634393"/>
                  <a:pt x="772978" y="1683187"/>
                  <a:pt x="774645" y="1699922"/>
                </a:cubicBezTo>
                <a:cubicBezTo>
                  <a:pt x="785341" y="1746767"/>
                  <a:pt x="744845" y="1787099"/>
                  <a:pt x="752343" y="1824604"/>
                </a:cubicBezTo>
                <a:cubicBezTo>
                  <a:pt x="751502" y="1834578"/>
                  <a:pt x="749297" y="1842929"/>
                  <a:pt x="746254" y="1850222"/>
                </a:cubicBezTo>
                <a:lnTo>
                  <a:pt x="728600" y="1869603"/>
                </a:lnTo>
                <a:lnTo>
                  <a:pt x="724396" y="1883104"/>
                </a:lnTo>
                <a:lnTo>
                  <a:pt x="722165" y="1885924"/>
                </a:lnTo>
                <a:lnTo>
                  <a:pt x="721338" y="1887123"/>
                </a:lnTo>
                <a:lnTo>
                  <a:pt x="714840" y="1902274"/>
                </a:lnTo>
                <a:lnTo>
                  <a:pt x="722847" y="1929891"/>
                </a:lnTo>
                <a:lnTo>
                  <a:pt x="714660" y="1982709"/>
                </a:lnTo>
                <a:cubicBezTo>
                  <a:pt x="727725" y="2006201"/>
                  <a:pt x="714739" y="1997091"/>
                  <a:pt x="710759" y="2013010"/>
                </a:cubicBezTo>
                <a:cubicBezTo>
                  <a:pt x="707970" y="2027531"/>
                  <a:pt x="700788" y="2054714"/>
                  <a:pt x="697927" y="2069833"/>
                </a:cubicBezTo>
                <a:cubicBezTo>
                  <a:pt x="685211" y="2080229"/>
                  <a:pt x="698762" y="2088241"/>
                  <a:pt x="693594" y="2103731"/>
                </a:cubicBezTo>
                <a:cubicBezTo>
                  <a:pt x="688481" y="2110649"/>
                  <a:pt x="687183" y="2115973"/>
                  <a:pt x="691109" y="2124027"/>
                </a:cubicBezTo>
                <a:cubicBezTo>
                  <a:pt x="666413" y="2155740"/>
                  <a:pt x="688031" y="2144874"/>
                  <a:pt x="676593" y="2176182"/>
                </a:cubicBezTo>
                <a:cubicBezTo>
                  <a:pt x="665190" y="2202944"/>
                  <a:pt x="656416" y="2233857"/>
                  <a:pt x="633227" y="2258036"/>
                </a:cubicBezTo>
                <a:cubicBezTo>
                  <a:pt x="626930" y="2262191"/>
                  <a:pt x="623498" y="2274069"/>
                  <a:pt x="625564" y="2284567"/>
                </a:cubicBezTo>
                <a:cubicBezTo>
                  <a:pt x="625918" y="2286374"/>
                  <a:pt x="626427" y="2288071"/>
                  <a:pt x="627074" y="2289605"/>
                </a:cubicBezTo>
                <a:cubicBezTo>
                  <a:pt x="619029" y="2296628"/>
                  <a:pt x="616453" y="2303188"/>
                  <a:pt x="614574" y="2308717"/>
                </a:cubicBezTo>
                <a:lnTo>
                  <a:pt x="606890" y="2320662"/>
                </a:lnTo>
                <a:lnTo>
                  <a:pt x="605558" y="2327897"/>
                </a:lnTo>
                <a:lnTo>
                  <a:pt x="602202" y="2357749"/>
                </a:lnTo>
                <a:lnTo>
                  <a:pt x="600213" y="2364905"/>
                </a:lnTo>
                <a:lnTo>
                  <a:pt x="597160" y="2388351"/>
                </a:lnTo>
                <a:lnTo>
                  <a:pt x="597982" y="2402296"/>
                </a:lnTo>
                <a:lnTo>
                  <a:pt x="593150" y="2420015"/>
                </a:lnTo>
                <a:cubicBezTo>
                  <a:pt x="593044" y="2420926"/>
                  <a:pt x="592939" y="2421838"/>
                  <a:pt x="592833" y="2422749"/>
                </a:cubicBezTo>
                <a:lnTo>
                  <a:pt x="594479" y="2426002"/>
                </a:lnTo>
                <a:cubicBezTo>
                  <a:pt x="594168" y="2427683"/>
                  <a:pt x="593118" y="2429721"/>
                  <a:pt x="591963" y="2431950"/>
                </a:cubicBezTo>
                <a:cubicBezTo>
                  <a:pt x="591823" y="2432599"/>
                  <a:pt x="591684" y="2433248"/>
                  <a:pt x="591544" y="2433897"/>
                </a:cubicBezTo>
                <a:lnTo>
                  <a:pt x="589519" y="2451398"/>
                </a:lnTo>
                <a:cubicBezTo>
                  <a:pt x="589692" y="2452777"/>
                  <a:pt x="589864" y="2454157"/>
                  <a:pt x="590037" y="2455536"/>
                </a:cubicBezTo>
                <a:lnTo>
                  <a:pt x="588179" y="2462981"/>
                </a:lnTo>
                <a:lnTo>
                  <a:pt x="583434" y="2503991"/>
                </a:lnTo>
                <a:cubicBezTo>
                  <a:pt x="576530" y="2566058"/>
                  <a:pt x="570433" y="2625224"/>
                  <a:pt x="567942" y="2652936"/>
                </a:cubicBezTo>
                <a:cubicBezTo>
                  <a:pt x="570864" y="2658290"/>
                  <a:pt x="572739" y="2664095"/>
                  <a:pt x="573869" y="2670188"/>
                </a:cubicBezTo>
                <a:lnTo>
                  <a:pt x="575243" y="2688114"/>
                </a:lnTo>
                <a:lnTo>
                  <a:pt x="573824" y="2689856"/>
                </a:lnTo>
                <a:cubicBezTo>
                  <a:pt x="569972" y="2698471"/>
                  <a:pt x="569572" y="2704494"/>
                  <a:pt x="570699" y="2709353"/>
                </a:cubicBezTo>
                <a:lnTo>
                  <a:pt x="573192" y="2714527"/>
                </a:lnTo>
                <a:cubicBezTo>
                  <a:pt x="572809" y="2719080"/>
                  <a:pt x="572427" y="2723634"/>
                  <a:pt x="572044" y="2728187"/>
                </a:cubicBezTo>
                <a:cubicBezTo>
                  <a:pt x="572184" y="2737412"/>
                  <a:pt x="572325" y="2746638"/>
                  <a:pt x="572465" y="2755863"/>
                </a:cubicBezTo>
                <a:lnTo>
                  <a:pt x="570028" y="2760324"/>
                </a:lnTo>
                <a:lnTo>
                  <a:pt x="566748" y="2800948"/>
                </a:lnTo>
                <a:lnTo>
                  <a:pt x="565509" y="2801167"/>
                </a:lnTo>
                <a:cubicBezTo>
                  <a:pt x="562655" y="2802587"/>
                  <a:pt x="560408" y="2805381"/>
                  <a:pt x="559367" y="2811129"/>
                </a:cubicBezTo>
                <a:cubicBezTo>
                  <a:pt x="543471" y="2797318"/>
                  <a:pt x="552020" y="2812773"/>
                  <a:pt x="550354" y="2830949"/>
                </a:cubicBezTo>
                <a:cubicBezTo>
                  <a:pt x="525292" y="2813553"/>
                  <a:pt x="531129" y="2868192"/>
                  <a:pt x="514795" y="2872433"/>
                </a:cubicBezTo>
                <a:lnTo>
                  <a:pt x="509875" y="2923099"/>
                </a:lnTo>
                <a:lnTo>
                  <a:pt x="509577" y="2923197"/>
                </a:lnTo>
                <a:cubicBezTo>
                  <a:pt x="508704" y="2924865"/>
                  <a:pt x="508038" y="2927556"/>
                  <a:pt x="507597" y="2931868"/>
                </a:cubicBezTo>
                <a:cubicBezTo>
                  <a:pt x="507524" y="2934019"/>
                  <a:pt x="507452" y="2936171"/>
                  <a:pt x="507379" y="2938322"/>
                </a:cubicBezTo>
                <a:lnTo>
                  <a:pt x="504725" y="2954519"/>
                </a:lnTo>
                <a:lnTo>
                  <a:pt x="502018" y="2959643"/>
                </a:lnTo>
                <a:lnTo>
                  <a:pt x="498360" y="2961019"/>
                </a:lnTo>
                <a:lnTo>
                  <a:pt x="498483" y="2962590"/>
                </a:lnTo>
                <a:cubicBezTo>
                  <a:pt x="502388" y="2975027"/>
                  <a:pt x="510202" y="2980016"/>
                  <a:pt x="484403" y="2990538"/>
                </a:cubicBezTo>
                <a:cubicBezTo>
                  <a:pt x="489425" y="3018352"/>
                  <a:pt x="474337" y="3021029"/>
                  <a:pt x="463075" y="3055956"/>
                </a:cubicBezTo>
                <a:cubicBezTo>
                  <a:pt x="469487" y="3072485"/>
                  <a:pt x="464165" y="3083955"/>
                  <a:pt x="455013" y="3094482"/>
                </a:cubicBezTo>
                <a:cubicBezTo>
                  <a:pt x="453131" y="3130054"/>
                  <a:pt x="437643" y="3160106"/>
                  <a:pt x="428391" y="3198850"/>
                </a:cubicBezTo>
                <a:lnTo>
                  <a:pt x="401440" y="3307560"/>
                </a:lnTo>
                <a:lnTo>
                  <a:pt x="386076" y="3373943"/>
                </a:lnTo>
                <a:cubicBezTo>
                  <a:pt x="386236" y="3376061"/>
                  <a:pt x="380537" y="3378856"/>
                  <a:pt x="374726" y="3381364"/>
                </a:cubicBezTo>
                <a:lnTo>
                  <a:pt x="369145" y="3383729"/>
                </a:lnTo>
                <a:lnTo>
                  <a:pt x="364294" y="3414159"/>
                </a:lnTo>
                <a:lnTo>
                  <a:pt x="366450" y="3436925"/>
                </a:lnTo>
                <a:lnTo>
                  <a:pt x="351743" y="3521619"/>
                </a:lnTo>
                <a:lnTo>
                  <a:pt x="345784" y="3603757"/>
                </a:lnTo>
                <a:cubicBezTo>
                  <a:pt x="345255" y="3619979"/>
                  <a:pt x="344727" y="3636202"/>
                  <a:pt x="344198" y="3652424"/>
                </a:cubicBezTo>
                <a:lnTo>
                  <a:pt x="352450" y="3665222"/>
                </a:lnTo>
                <a:lnTo>
                  <a:pt x="342621" y="3700804"/>
                </a:lnTo>
                <a:lnTo>
                  <a:pt x="341514" y="3734774"/>
                </a:lnTo>
                <a:cubicBezTo>
                  <a:pt x="341212" y="3751567"/>
                  <a:pt x="340909" y="3768360"/>
                  <a:pt x="340607" y="3785153"/>
                </a:cubicBezTo>
                <a:cubicBezTo>
                  <a:pt x="340640" y="3786161"/>
                  <a:pt x="340674" y="3787169"/>
                  <a:pt x="340707" y="3788177"/>
                </a:cubicBezTo>
                <a:cubicBezTo>
                  <a:pt x="340592" y="3791719"/>
                  <a:pt x="340476" y="3795261"/>
                  <a:pt x="340361" y="3798803"/>
                </a:cubicBezTo>
                <a:cubicBezTo>
                  <a:pt x="340121" y="3812119"/>
                  <a:pt x="339882" y="3825434"/>
                  <a:pt x="339642" y="3838750"/>
                </a:cubicBezTo>
                <a:cubicBezTo>
                  <a:pt x="337363" y="3949044"/>
                  <a:pt x="361794" y="3960437"/>
                  <a:pt x="360295" y="4015196"/>
                </a:cubicBezTo>
                <a:lnTo>
                  <a:pt x="339043" y="4052778"/>
                </a:lnTo>
                <a:lnTo>
                  <a:pt x="339343" y="4096257"/>
                </a:lnTo>
                <a:cubicBezTo>
                  <a:pt x="362058" y="4159145"/>
                  <a:pt x="332404" y="4250479"/>
                  <a:pt x="340786" y="4321136"/>
                </a:cubicBezTo>
                <a:cubicBezTo>
                  <a:pt x="341421" y="4376624"/>
                  <a:pt x="344189" y="4407708"/>
                  <a:pt x="343158" y="4429174"/>
                </a:cubicBezTo>
                <a:cubicBezTo>
                  <a:pt x="340948" y="4436304"/>
                  <a:pt x="337887" y="4443121"/>
                  <a:pt x="334599" y="4449938"/>
                </a:cubicBezTo>
                <a:lnTo>
                  <a:pt x="332890" y="4453515"/>
                </a:lnTo>
                <a:lnTo>
                  <a:pt x="331105" y="4467941"/>
                </a:lnTo>
                <a:lnTo>
                  <a:pt x="324289" y="4471861"/>
                </a:lnTo>
                <a:lnTo>
                  <a:pt x="317079" y="4493468"/>
                </a:lnTo>
                <a:cubicBezTo>
                  <a:pt x="315353" y="4501584"/>
                  <a:pt x="314639" y="4510343"/>
                  <a:pt x="315557" y="4520067"/>
                </a:cubicBezTo>
                <a:cubicBezTo>
                  <a:pt x="315451" y="4525669"/>
                  <a:pt x="315346" y="4531270"/>
                  <a:pt x="315240" y="4536872"/>
                </a:cubicBezTo>
                <a:lnTo>
                  <a:pt x="316200" y="4538297"/>
                </a:lnTo>
                <a:cubicBezTo>
                  <a:pt x="316738" y="4541182"/>
                  <a:pt x="316785" y="4544563"/>
                  <a:pt x="317507" y="4547582"/>
                </a:cubicBezTo>
                <a:cubicBezTo>
                  <a:pt x="322716" y="4552468"/>
                  <a:pt x="324912" y="4582137"/>
                  <a:pt x="323078" y="4592102"/>
                </a:cubicBezTo>
                <a:cubicBezTo>
                  <a:pt x="314597" y="4619728"/>
                  <a:pt x="334923" y="4645745"/>
                  <a:pt x="328722" y="4667914"/>
                </a:cubicBezTo>
                <a:cubicBezTo>
                  <a:pt x="330810" y="4685069"/>
                  <a:pt x="333803" y="4690356"/>
                  <a:pt x="335597" y="4695035"/>
                </a:cubicBezTo>
                <a:lnTo>
                  <a:pt x="339485" y="4695979"/>
                </a:lnTo>
                <a:lnTo>
                  <a:pt x="341089" y="4704268"/>
                </a:lnTo>
                <a:lnTo>
                  <a:pt x="342177" y="4706060"/>
                </a:lnTo>
                <a:cubicBezTo>
                  <a:pt x="344268" y="4709474"/>
                  <a:pt x="346234" y="4712931"/>
                  <a:pt x="347751" y="4716754"/>
                </a:cubicBezTo>
                <a:lnTo>
                  <a:pt x="344125" y="4764669"/>
                </a:lnTo>
                <a:lnTo>
                  <a:pt x="340188" y="4779386"/>
                </a:lnTo>
                <a:lnTo>
                  <a:pt x="335146" y="4787491"/>
                </a:lnTo>
                <a:lnTo>
                  <a:pt x="319124" y="4843514"/>
                </a:lnTo>
                <a:lnTo>
                  <a:pt x="305956" y="4881505"/>
                </a:lnTo>
                <a:lnTo>
                  <a:pt x="301062" y="4889332"/>
                </a:lnTo>
                <a:lnTo>
                  <a:pt x="302141" y="4899400"/>
                </a:lnTo>
                <a:cubicBezTo>
                  <a:pt x="302767" y="4900706"/>
                  <a:pt x="303536" y="4901803"/>
                  <a:pt x="304424" y="4902664"/>
                </a:cubicBezTo>
                <a:lnTo>
                  <a:pt x="293123" y="4932769"/>
                </a:lnTo>
                <a:lnTo>
                  <a:pt x="292275" y="4936482"/>
                </a:lnTo>
                <a:lnTo>
                  <a:pt x="288304" y="4962325"/>
                </a:lnTo>
                <a:cubicBezTo>
                  <a:pt x="288009" y="4988948"/>
                  <a:pt x="287715" y="5015570"/>
                  <a:pt x="287420" y="5042193"/>
                </a:cubicBezTo>
                <a:cubicBezTo>
                  <a:pt x="295373" y="5039737"/>
                  <a:pt x="281659" y="5060438"/>
                  <a:pt x="287020" y="5065655"/>
                </a:cubicBezTo>
                <a:cubicBezTo>
                  <a:pt x="291675" y="5068928"/>
                  <a:pt x="288601" y="5075970"/>
                  <a:pt x="288488" y="5082216"/>
                </a:cubicBezTo>
                <a:cubicBezTo>
                  <a:pt x="292282" y="5088207"/>
                  <a:pt x="287008" y="5117775"/>
                  <a:pt x="282763" y="5127114"/>
                </a:cubicBezTo>
                <a:cubicBezTo>
                  <a:pt x="267723" y="5152218"/>
                  <a:pt x="280799" y="5182399"/>
                  <a:pt x="269316" y="5202682"/>
                </a:cubicBezTo>
                <a:cubicBezTo>
                  <a:pt x="267050" y="5219969"/>
                  <a:pt x="268614" y="5225841"/>
                  <a:pt x="269174" y="5230835"/>
                </a:cubicBezTo>
                <a:lnTo>
                  <a:pt x="272679" y="5232660"/>
                </a:lnTo>
                <a:lnTo>
                  <a:pt x="272160" y="5241150"/>
                </a:lnTo>
                <a:lnTo>
                  <a:pt x="272760" y="5243156"/>
                </a:lnTo>
                <a:cubicBezTo>
                  <a:pt x="273922" y="5246984"/>
                  <a:pt x="274952" y="5250824"/>
                  <a:pt x="275462" y="5254919"/>
                </a:cubicBezTo>
                <a:cubicBezTo>
                  <a:pt x="258407" y="5258851"/>
                  <a:pt x="276976" y="5290392"/>
                  <a:pt x="262897" y="5286259"/>
                </a:cubicBezTo>
                <a:cubicBezTo>
                  <a:pt x="262724" y="5309439"/>
                  <a:pt x="239612" y="5337531"/>
                  <a:pt x="252761" y="5357801"/>
                </a:cubicBezTo>
                <a:cubicBezTo>
                  <a:pt x="248775" y="5392256"/>
                  <a:pt x="247799" y="5423412"/>
                  <a:pt x="242360" y="5460080"/>
                </a:cubicBezTo>
                <a:cubicBezTo>
                  <a:pt x="232632" y="5488478"/>
                  <a:pt x="242025" y="5519143"/>
                  <a:pt x="229880" y="5539714"/>
                </a:cubicBezTo>
                <a:cubicBezTo>
                  <a:pt x="230558" y="5572454"/>
                  <a:pt x="222150" y="5613340"/>
                  <a:pt x="204283" y="5639080"/>
                </a:cubicBezTo>
                <a:cubicBezTo>
                  <a:pt x="201596" y="5674226"/>
                  <a:pt x="191051" y="5680198"/>
                  <a:pt x="198948" y="5710958"/>
                </a:cubicBezTo>
                <a:cubicBezTo>
                  <a:pt x="196338" y="5713534"/>
                  <a:pt x="194185" y="5716550"/>
                  <a:pt x="192367" y="5719859"/>
                </a:cubicBezTo>
                <a:lnTo>
                  <a:pt x="188035" y="5729935"/>
                </a:lnTo>
                <a:lnTo>
                  <a:pt x="188428" y="5731182"/>
                </a:lnTo>
                <a:lnTo>
                  <a:pt x="181635" y="5753538"/>
                </a:lnTo>
                <a:lnTo>
                  <a:pt x="169744" y="5796307"/>
                </a:lnTo>
                <a:lnTo>
                  <a:pt x="170351" y="5796644"/>
                </a:lnTo>
                <a:cubicBezTo>
                  <a:pt x="171558" y="5797954"/>
                  <a:pt x="172173" y="5799948"/>
                  <a:pt x="171559" y="5803435"/>
                </a:cubicBezTo>
                <a:cubicBezTo>
                  <a:pt x="182664" y="5798231"/>
                  <a:pt x="175075" y="5805646"/>
                  <a:pt x="172284" y="5816391"/>
                </a:cubicBezTo>
                <a:cubicBezTo>
                  <a:pt x="188911" y="5810703"/>
                  <a:pt x="174844" y="5841128"/>
                  <a:pt x="182542" y="5846382"/>
                </a:cubicBezTo>
                <a:cubicBezTo>
                  <a:pt x="180118" y="5854404"/>
                  <a:pt x="177856" y="5862781"/>
                  <a:pt x="175877" y="5871336"/>
                </a:cubicBezTo>
                <a:lnTo>
                  <a:pt x="174910" y="5876376"/>
                </a:lnTo>
                <a:lnTo>
                  <a:pt x="175047" y="5876483"/>
                </a:lnTo>
                <a:cubicBezTo>
                  <a:pt x="175167" y="5877594"/>
                  <a:pt x="174973" y="5879257"/>
                  <a:pt x="174335" y="5881814"/>
                </a:cubicBezTo>
                <a:lnTo>
                  <a:pt x="171273" y="5895339"/>
                </a:lnTo>
                <a:cubicBezTo>
                  <a:pt x="171401" y="5896476"/>
                  <a:pt x="171530" y="5897612"/>
                  <a:pt x="171658" y="5898749"/>
                </a:cubicBezTo>
                <a:lnTo>
                  <a:pt x="174658" y="5919558"/>
                </a:lnTo>
                <a:cubicBezTo>
                  <a:pt x="173958" y="5933601"/>
                  <a:pt x="171208" y="5962838"/>
                  <a:pt x="169099" y="5984417"/>
                </a:cubicBezTo>
                <a:cubicBezTo>
                  <a:pt x="162916" y="6005205"/>
                  <a:pt x="164971" y="6025162"/>
                  <a:pt x="162007" y="6049043"/>
                </a:cubicBezTo>
                <a:cubicBezTo>
                  <a:pt x="150795" y="6073830"/>
                  <a:pt x="160091" y="6088483"/>
                  <a:pt x="156875" y="6114000"/>
                </a:cubicBezTo>
                <a:cubicBezTo>
                  <a:pt x="141597" y="6134477"/>
                  <a:pt x="163381" y="6133378"/>
                  <a:pt x="165441" y="6146938"/>
                </a:cubicBezTo>
                <a:lnTo>
                  <a:pt x="165177" y="6150658"/>
                </a:lnTo>
                <a:lnTo>
                  <a:pt x="161772" y="6160011"/>
                </a:lnTo>
                <a:lnTo>
                  <a:pt x="160051" y="6163393"/>
                </a:lnTo>
                <a:cubicBezTo>
                  <a:pt x="159032" y="6165775"/>
                  <a:pt x="158564" y="6167421"/>
                  <a:pt x="158473" y="6168628"/>
                </a:cubicBezTo>
                <a:cubicBezTo>
                  <a:pt x="158506" y="6168685"/>
                  <a:pt x="158540" y="6168742"/>
                  <a:pt x="158573" y="6168799"/>
                </a:cubicBezTo>
                <a:lnTo>
                  <a:pt x="146463" y="6196671"/>
                </a:lnTo>
                <a:cubicBezTo>
                  <a:pt x="152348" y="6205503"/>
                  <a:pt x="134460" y="6231012"/>
                  <a:pt x="150209" y="6232365"/>
                </a:cubicBezTo>
                <a:cubicBezTo>
                  <a:pt x="145821" y="6242321"/>
                  <a:pt x="137774" y="6246719"/>
                  <a:pt x="148544" y="6246162"/>
                </a:cubicBezTo>
                <a:cubicBezTo>
                  <a:pt x="147378" y="6249522"/>
                  <a:pt x="147566" y="6251866"/>
                  <a:pt x="148403" y="6253754"/>
                </a:cubicBezTo>
                <a:lnTo>
                  <a:pt x="138880" y="6276449"/>
                </a:lnTo>
                <a:cubicBezTo>
                  <a:pt x="138814" y="6277540"/>
                  <a:pt x="138749" y="6278630"/>
                  <a:pt x="138683" y="6279721"/>
                </a:cubicBezTo>
                <a:lnTo>
                  <a:pt x="130721" y="6293675"/>
                </a:lnTo>
                <a:lnTo>
                  <a:pt x="120717" y="6313967"/>
                </a:lnTo>
                <a:cubicBezTo>
                  <a:pt x="120758" y="6314457"/>
                  <a:pt x="120800" y="6314947"/>
                  <a:pt x="120841" y="6315437"/>
                </a:cubicBezTo>
                <a:lnTo>
                  <a:pt x="115208" y="6324024"/>
                </a:lnTo>
                <a:cubicBezTo>
                  <a:pt x="113007" y="6326672"/>
                  <a:pt x="103991" y="6364381"/>
                  <a:pt x="101217" y="6365923"/>
                </a:cubicBezTo>
                <a:lnTo>
                  <a:pt x="74946" y="6556817"/>
                </a:lnTo>
                <a:cubicBezTo>
                  <a:pt x="55357" y="6665926"/>
                  <a:pt x="35695" y="6744075"/>
                  <a:pt x="16001" y="6808678"/>
                </a:cubicBezTo>
                <a:lnTo>
                  <a:pt x="0" y="6858000"/>
                </a:lnTo>
                <a:lnTo>
                  <a:pt x="5734864" y="6858000"/>
                </a:lnTo>
                <a:lnTo>
                  <a:pt x="5734864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2C8B551-063C-41B0-96AA-7D176982A4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2475" y="2682490"/>
            <a:ext cx="4619056" cy="254991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800" b="1" kern="1200" dirty="0">
                <a:solidFill>
                  <a:srgbClr val="00B0F0"/>
                </a:solidFill>
                <a:latin typeface="+mj-lt"/>
                <a:ea typeface="+mj-ea"/>
                <a:cs typeface="+mj-cs"/>
              </a:rPr>
              <a:t>COMO A  </a:t>
            </a:r>
            <a:r>
              <a:rPr lang="en-US" sz="2800" b="1" dirty="0">
                <a:solidFill>
                  <a:srgbClr val="00B0F0"/>
                </a:solidFill>
              </a:rPr>
              <a:t>SUA </a:t>
            </a:r>
            <a:r>
              <a:rPr lang="en-US" sz="2800" b="1" kern="1200" dirty="0">
                <a:solidFill>
                  <a:srgbClr val="00B0F0"/>
                </a:solidFill>
                <a:latin typeface="+mj-lt"/>
                <a:ea typeface="+mj-ea"/>
                <a:cs typeface="+mj-cs"/>
              </a:rPr>
              <a:t>ORGANIZAÇÃO COMUNICA E DEMONSTRA , NA PRÁTICA,  QUE VALORIZA O  </a:t>
            </a:r>
            <a:br>
              <a:rPr lang="en-US" sz="2800" b="1" kern="1200" dirty="0">
                <a:solidFill>
                  <a:srgbClr val="00B0F0"/>
                </a:solidFill>
                <a:latin typeface="+mj-lt"/>
                <a:ea typeface="+mj-ea"/>
                <a:cs typeface="+mj-cs"/>
              </a:rPr>
            </a:br>
            <a:r>
              <a:rPr lang="en-US" sz="2800" b="1" kern="1200" dirty="0">
                <a:solidFill>
                  <a:srgbClr val="00B0F0"/>
                </a:solidFill>
                <a:latin typeface="+mj-lt"/>
                <a:ea typeface="+mj-ea"/>
                <a:cs typeface="+mj-cs"/>
              </a:rPr>
              <a:t>BEM-ESTAR DAS EQUIPES NO TRABALHO?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1A447B02-2ED5-4F80-BDFA-5AD6021C32A3}"/>
              </a:ext>
            </a:extLst>
          </p:cNvPr>
          <p:cNvSpPr txBox="1"/>
          <p:nvPr/>
        </p:nvSpPr>
        <p:spPr>
          <a:xfrm>
            <a:off x="540348" y="1506421"/>
            <a:ext cx="4103311" cy="12461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en-US" sz="36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PERGUNTA QUE PRECISA SER FEITA: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73D538BF-A49C-41E4-9535-D198A824AAF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3298" t="7006" b="2086"/>
          <a:stretch/>
        </p:blipFill>
        <p:spPr>
          <a:xfrm>
            <a:off x="5895751" y="1155877"/>
            <a:ext cx="5708649" cy="4516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168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3E547B5-89CF-4EC0-96DE-25771AED0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F0B8CEB-8279-4E5E-A0CE-1FC9F71736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782" y="0"/>
            <a:ext cx="7421217" cy="6857999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4023656-2D7E-4AD3-91A2-7C6D09A427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41128" y="758949"/>
            <a:ext cx="4316178" cy="1330839"/>
          </a:xfrm>
        </p:spPr>
        <p:txBody>
          <a:bodyPr>
            <a:normAutofit/>
          </a:bodyPr>
          <a:lstStyle/>
          <a:p>
            <a:pPr algn="ctr"/>
            <a:r>
              <a:rPr lang="pt-BR" b="1" dirty="0"/>
              <a:t>POR MEIO DA SUA </a:t>
            </a:r>
            <a:r>
              <a:rPr lang="pt-BR" b="1" dirty="0">
                <a:solidFill>
                  <a:schemeClr val="accent4"/>
                </a:solidFill>
              </a:rPr>
              <a:t>CULTURA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5DED1A74-38FD-4DBB-B7BB-61E8F32728B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9522" r="23870"/>
          <a:stretch/>
        </p:blipFill>
        <p:spPr>
          <a:xfrm>
            <a:off x="1219201" y="719524"/>
            <a:ext cx="5118650" cy="5248501"/>
          </a:xfrm>
          <a:custGeom>
            <a:avLst/>
            <a:gdLst/>
            <a:ahLst/>
            <a:cxnLst/>
            <a:rect l="l" t="t" r="r" b="b"/>
            <a:pathLst>
              <a:path w="6901731" h="6858000">
                <a:moveTo>
                  <a:pt x="0" y="0"/>
                </a:moveTo>
                <a:lnTo>
                  <a:pt x="6897896" y="5958"/>
                </a:lnTo>
                <a:lnTo>
                  <a:pt x="6866823" y="62592"/>
                </a:lnTo>
                <a:lnTo>
                  <a:pt x="6901731" y="89476"/>
                </a:lnTo>
                <a:lnTo>
                  <a:pt x="6901731" y="103833"/>
                </a:lnTo>
                <a:lnTo>
                  <a:pt x="6900034" y="110092"/>
                </a:lnTo>
                <a:lnTo>
                  <a:pt x="6901731" y="113679"/>
                </a:lnTo>
                <a:lnTo>
                  <a:pt x="6901731" y="405560"/>
                </a:lnTo>
                <a:lnTo>
                  <a:pt x="6900456" y="429509"/>
                </a:lnTo>
                <a:cubicBezTo>
                  <a:pt x="6892773" y="535647"/>
                  <a:pt x="6878314" y="537918"/>
                  <a:pt x="6886342" y="636808"/>
                </a:cubicBezTo>
                <a:cubicBezTo>
                  <a:pt x="6892506" y="756883"/>
                  <a:pt x="6864504" y="771443"/>
                  <a:pt x="6851784" y="839073"/>
                </a:cubicBezTo>
                <a:cubicBezTo>
                  <a:pt x="6838675" y="892655"/>
                  <a:pt x="6864124" y="961738"/>
                  <a:pt x="6845760" y="994930"/>
                </a:cubicBezTo>
                <a:cubicBezTo>
                  <a:pt x="6833572" y="1024166"/>
                  <a:pt x="6859282" y="1058905"/>
                  <a:pt x="6845601" y="1112932"/>
                </a:cubicBezTo>
                <a:cubicBezTo>
                  <a:pt x="6838700" y="1149910"/>
                  <a:pt x="6829138" y="1151035"/>
                  <a:pt x="6820235" y="1187433"/>
                </a:cubicBezTo>
                <a:cubicBezTo>
                  <a:pt x="6815504" y="1196464"/>
                  <a:pt x="6777707" y="1338549"/>
                  <a:pt x="6759643" y="1337010"/>
                </a:cubicBezTo>
                <a:cubicBezTo>
                  <a:pt x="6737660" y="1337296"/>
                  <a:pt x="6760650" y="1396341"/>
                  <a:pt x="6736375" y="1382272"/>
                </a:cubicBezTo>
                <a:cubicBezTo>
                  <a:pt x="6755741" y="1415836"/>
                  <a:pt x="6714675" y="1414567"/>
                  <a:pt x="6701292" y="1432111"/>
                </a:cubicBezTo>
                <a:cubicBezTo>
                  <a:pt x="6721110" y="1460185"/>
                  <a:pt x="6692106" y="1490815"/>
                  <a:pt x="6686578" y="1518624"/>
                </a:cubicBezTo>
                <a:cubicBezTo>
                  <a:pt x="6682512" y="1567002"/>
                  <a:pt x="6679579" y="1571443"/>
                  <a:pt x="6670824" y="1607743"/>
                </a:cubicBezTo>
                <a:cubicBezTo>
                  <a:pt x="6671133" y="1629590"/>
                  <a:pt x="6663161" y="1656870"/>
                  <a:pt x="6664392" y="1696405"/>
                </a:cubicBezTo>
                <a:cubicBezTo>
                  <a:pt x="6655686" y="1770486"/>
                  <a:pt x="6641938" y="1757082"/>
                  <a:pt x="6642880" y="1812372"/>
                </a:cubicBezTo>
                <a:cubicBezTo>
                  <a:pt x="6638579" y="1872475"/>
                  <a:pt x="6619231" y="1825476"/>
                  <a:pt x="6612547" y="1876437"/>
                </a:cubicBezTo>
                <a:cubicBezTo>
                  <a:pt x="6600695" y="1913834"/>
                  <a:pt x="6591061" y="1923231"/>
                  <a:pt x="6571760" y="1953331"/>
                </a:cubicBezTo>
                <a:cubicBezTo>
                  <a:pt x="6561039" y="1989021"/>
                  <a:pt x="6544090" y="2087896"/>
                  <a:pt x="6520213" y="2096455"/>
                </a:cubicBezTo>
                <a:lnTo>
                  <a:pt x="6492461" y="2188148"/>
                </a:lnTo>
                <a:cubicBezTo>
                  <a:pt x="6504372" y="2211333"/>
                  <a:pt x="6489131" y="2253220"/>
                  <a:pt x="6471854" y="2259117"/>
                </a:cubicBezTo>
                <a:cubicBezTo>
                  <a:pt x="6466151" y="2287829"/>
                  <a:pt x="6440452" y="2301346"/>
                  <a:pt x="6439832" y="2328334"/>
                </a:cubicBezTo>
                <a:cubicBezTo>
                  <a:pt x="6431013" y="2351201"/>
                  <a:pt x="6444250" y="2396409"/>
                  <a:pt x="6425162" y="2408211"/>
                </a:cubicBezTo>
                <a:lnTo>
                  <a:pt x="6417221" y="2427382"/>
                </a:lnTo>
                <a:lnTo>
                  <a:pt x="6425030" y="2464387"/>
                </a:lnTo>
                <a:lnTo>
                  <a:pt x="6406293" y="2472223"/>
                </a:lnTo>
                <a:cubicBezTo>
                  <a:pt x="6406862" y="2477277"/>
                  <a:pt x="6406486" y="2491723"/>
                  <a:pt x="6405400" y="2493547"/>
                </a:cubicBezTo>
                <a:lnTo>
                  <a:pt x="6374829" y="2532070"/>
                </a:lnTo>
                <a:cubicBezTo>
                  <a:pt x="6374597" y="2545374"/>
                  <a:pt x="6360976" y="2563797"/>
                  <a:pt x="6350864" y="2577422"/>
                </a:cubicBezTo>
                <a:cubicBezTo>
                  <a:pt x="6327056" y="2632768"/>
                  <a:pt x="6341262" y="2616275"/>
                  <a:pt x="6329174" y="2663854"/>
                </a:cubicBezTo>
                <a:cubicBezTo>
                  <a:pt x="6326303" y="2703642"/>
                  <a:pt x="6332854" y="2709643"/>
                  <a:pt x="6315095" y="2741507"/>
                </a:cubicBezTo>
                <a:cubicBezTo>
                  <a:pt x="6319921" y="2740191"/>
                  <a:pt x="6321925" y="2742004"/>
                  <a:pt x="6322463" y="2745641"/>
                </a:cubicBezTo>
                <a:cubicBezTo>
                  <a:pt x="6322245" y="2747982"/>
                  <a:pt x="6322027" y="2750323"/>
                  <a:pt x="6321808" y="2752663"/>
                </a:cubicBezTo>
                <a:lnTo>
                  <a:pt x="6314569" y="2756718"/>
                </a:lnTo>
                <a:cubicBezTo>
                  <a:pt x="6289324" y="2773686"/>
                  <a:pt x="6317551" y="2780051"/>
                  <a:pt x="6315211" y="2811618"/>
                </a:cubicBezTo>
                <a:cubicBezTo>
                  <a:pt x="6315620" y="2826627"/>
                  <a:pt x="6296047" y="2885298"/>
                  <a:pt x="6302211" y="2882314"/>
                </a:cubicBezTo>
                <a:lnTo>
                  <a:pt x="6286167" y="2949597"/>
                </a:lnTo>
                <a:cubicBezTo>
                  <a:pt x="6286401" y="2994618"/>
                  <a:pt x="6286615" y="2971464"/>
                  <a:pt x="6287037" y="3008578"/>
                </a:cubicBezTo>
                <a:cubicBezTo>
                  <a:pt x="6293795" y="3029535"/>
                  <a:pt x="6274405" y="3114154"/>
                  <a:pt x="6259150" y="3123139"/>
                </a:cubicBezTo>
                <a:cubicBezTo>
                  <a:pt x="6250085" y="3189063"/>
                  <a:pt x="6269067" y="3151280"/>
                  <a:pt x="6272249" y="3227854"/>
                </a:cubicBezTo>
                <a:cubicBezTo>
                  <a:pt x="6278775" y="3295842"/>
                  <a:pt x="6289216" y="3303765"/>
                  <a:pt x="6292288" y="3378383"/>
                </a:cubicBezTo>
                <a:cubicBezTo>
                  <a:pt x="6303894" y="3395995"/>
                  <a:pt x="6287498" y="3432581"/>
                  <a:pt x="6288328" y="3459618"/>
                </a:cubicBezTo>
                <a:cubicBezTo>
                  <a:pt x="6289158" y="3486653"/>
                  <a:pt x="6299937" y="3538735"/>
                  <a:pt x="6297272" y="3540603"/>
                </a:cubicBezTo>
                <a:cubicBezTo>
                  <a:pt x="6296849" y="3577379"/>
                  <a:pt x="6294184" y="3587943"/>
                  <a:pt x="6291001" y="3638374"/>
                </a:cubicBezTo>
                <a:cubicBezTo>
                  <a:pt x="6283026" y="3666794"/>
                  <a:pt x="6265833" y="3731744"/>
                  <a:pt x="6283592" y="3763609"/>
                </a:cubicBezTo>
                <a:cubicBezTo>
                  <a:pt x="6264286" y="3758340"/>
                  <a:pt x="6290177" y="3803150"/>
                  <a:pt x="6274068" y="3814506"/>
                </a:cubicBezTo>
                <a:cubicBezTo>
                  <a:pt x="6260645" y="3821643"/>
                  <a:pt x="6265372" y="3836902"/>
                  <a:pt x="6262850" y="3850454"/>
                </a:cubicBezTo>
                <a:cubicBezTo>
                  <a:pt x="6250418" y="3863479"/>
                  <a:pt x="6250660" y="3955243"/>
                  <a:pt x="6257357" y="3975474"/>
                </a:cubicBezTo>
                <a:cubicBezTo>
                  <a:pt x="6245091" y="4036737"/>
                  <a:pt x="6237535" y="4029237"/>
                  <a:pt x="6257889" y="4073155"/>
                </a:cubicBezTo>
                <a:cubicBezTo>
                  <a:pt x="6259272" y="4085906"/>
                  <a:pt x="6239882" y="4116397"/>
                  <a:pt x="6237441" y="4126638"/>
                </a:cubicBezTo>
                <a:lnTo>
                  <a:pt x="6245587" y="4172738"/>
                </a:lnTo>
                <a:lnTo>
                  <a:pt x="6235772" y="4176721"/>
                </a:lnTo>
                <a:lnTo>
                  <a:pt x="6233287" y="4195136"/>
                </a:lnTo>
                <a:lnTo>
                  <a:pt x="6234619" y="4280850"/>
                </a:lnTo>
                <a:cubicBezTo>
                  <a:pt x="6239453" y="4320763"/>
                  <a:pt x="6223309" y="4337596"/>
                  <a:pt x="6219318" y="4402526"/>
                </a:cubicBezTo>
                <a:cubicBezTo>
                  <a:pt x="6205466" y="4516209"/>
                  <a:pt x="6216183" y="4588729"/>
                  <a:pt x="6216810" y="4651172"/>
                </a:cubicBezTo>
                <a:cubicBezTo>
                  <a:pt x="6217673" y="4756959"/>
                  <a:pt x="6228654" y="4824005"/>
                  <a:pt x="6225945" y="4916779"/>
                </a:cubicBezTo>
                <a:cubicBezTo>
                  <a:pt x="6217032" y="4993010"/>
                  <a:pt x="6264271" y="4984591"/>
                  <a:pt x="6230174" y="5051379"/>
                </a:cubicBezTo>
                <a:cubicBezTo>
                  <a:pt x="6235713" y="5056951"/>
                  <a:pt x="6239420" y="5163714"/>
                  <a:pt x="6242600" y="5170879"/>
                </a:cubicBezTo>
                <a:lnTo>
                  <a:pt x="6235996" y="5216428"/>
                </a:lnTo>
                <a:lnTo>
                  <a:pt x="6214638" y="5285298"/>
                </a:lnTo>
                <a:cubicBezTo>
                  <a:pt x="6211392" y="5297492"/>
                  <a:pt x="6225576" y="5312063"/>
                  <a:pt x="6228432" y="5317696"/>
                </a:cubicBezTo>
                <a:lnTo>
                  <a:pt x="6246496" y="5398787"/>
                </a:lnTo>
                <a:lnTo>
                  <a:pt x="6244793" y="5399530"/>
                </a:lnTo>
                <a:lnTo>
                  <a:pt x="6241695" y="5406948"/>
                </a:lnTo>
                <a:lnTo>
                  <a:pt x="6267461" y="5499413"/>
                </a:lnTo>
                <a:cubicBezTo>
                  <a:pt x="6285387" y="5533848"/>
                  <a:pt x="6284888" y="5550029"/>
                  <a:pt x="6295987" y="5582659"/>
                </a:cubicBezTo>
                <a:cubicBezTo>
                  <a:pt x="6311253" y="5681724"/>
                  <a:pt x="6295439" y="5695558"/>
                  <a:pt x="6364803" y="5784263"/>
                </a:cubicBezTo>
                <a:cubicBezTo>
                  <a:pt x="6379348" y="5818651"/>
                  <a:pt x="6412475" y="5906802"/>
                  <a:pt x="6423050" y="5922637"/>
                </a:cubicBezTo>
                <a:cubicBezTo>
                  <a:pt x="6445210" y="5973612"/>
                  <a:pt x="6468179" y="6023873"/>
                  <a:pt x="6497767" y="6090108"/>
                </a:cubicBezTo>
                <a:cubicBezTo>
                  <a:pt x="6571895" y="6150548"/>
                  <a:pt x="6572491" y="6236583"/>
                  <a:pt x="6606710" y="6281543"/>
                </a:cubicBezTo>
                <a:cubicBezTo>
                  <a:pt x="6633675" y="6335892"/>
                  <a:pt x="6654357" y="6388782"/>
                  <a:pt x="6667540" y="6443715"/>
                </a:cubicBezTo>
                <a:cubicBezTo>
                  <a:pt x="6685192" y="6466826"/>
                  <a:pt x="6650500" y="6508701"/>
                  <a:pt x="6659722" y="6550105"/>
                </a:cubicBezTo>
                <a:cubicBezTo>
                  <a:pt x="6665926" y="6645044"/>
                  <a:pt x="6669126" y="6627536"/>
                  <a:pt x="6671805" y="6687397"/>
                </a:cubicBezTo>
                <a:cubicBezTo>
                  <a:pt x="6682671" y="6733683"/>
                  <a:pt x="6665210" y="6772117"/>
                  <a:pt x="6669658" y="6806602"/>
                </a:cubicBezTo>
                <a:cubicBezTo>
                  <a:pt x="6661174" y="6812658"/>
                  <a:pt x="6667097" y="6831470"/>
                  <a:pt x="6675783" y="6850325"/>
                </a:cubicBezTo>
                <a:lnTo>
                  <a:pt x="6679704" y="6858000"/>
                </a:lnTo>
                <a:lnTo>
                  <a:pt x="4532241" y="6858000"/>
                </a:lnTo>
                <a:lnTo>
                  <a:pt x="1208596" y="6858000"/>
                </a:lnTo>
                <a:lnTo>
                  <a:pt x="0" y="6858000"/>
                </a:lnTo>
                <a:close/>
              </a:path>
            </a:pathLst>
          </a:custGeom>
        </p:spPr>
      </p:pic>
      <p:pic>
        <p:nvPicPr>
          <p:cNvPr id="8" name="Espaço Reservado para Conteúdo 7">
            <a:extLst>
              <a:ext uri="{FF2B5EF4-FFF2-40B4-BE49-F238E27FC236}">
                <a16:creationId xmlns:a16="http://schemas.microsoft.com/office/drawing/2014/main" id="{3C27734B-1863-4D4E-9B90-9D0547C0A8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85809"/>
          <a:stretch/>
        </p:blipFill>
        <p:spPr>
          <a:xfrm>
            <a:off x="7007989" y="5020417"/>
            <a:ext cx="4468664" cy="591818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3AB4E2AD-A81F-45D7-BF00-F843EB9132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07988" y="2358763"/>
            <a:ext cx="4316178" cy="2140472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28288C52-F727-4A7E-B296-B2C847A0946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30593" y="4510594"/>
            <a:ext cx="4468664" cy="539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9716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81486039-059C-462D-9D8C-2905C8716B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618539" cy="6858000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E5880DB3-20EF-453E-8E31-60185C897EFC}"/>
              </a:ext>
            </a:extLst>
          </p:cNvPr>
          <p:cNvSpPr txBox="1"/>
          <p:nvPr/>
        </p:nvSpPr>
        <p:spPr>
          <a:xfrm>
            <a:off x="207414" y="1000756"/>
            <a:ext cx="233265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/>
              <a:t>SEGURANÇA PSICOLÓGICA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2049E741-C477-4EDC-9F95-A53EF9B86974}"/>
              </a:ext>
            </a:extLst>
          </p:cNvPr>
          <p:cNvSpPr txBox="1"/>
          <p:nvPr/>
        </p:nvSpPr>
        <p:spPr>
          <a:xfrm>
            <a:off x="2401021" y="426157"/>
            <a:ext cx="254725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/>
              <a:t>ENGAJAMENTO </a:t>
            </a:r>
          </a:p>
          <a:p>
            <a:r>
              <a:rPr lang="pt-BR" sz="2800" b="1" dirty="0"/>
              <a:t>E PROPÓSITO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60DE3439-0F9F-4FE6-A01C-E2222D071EE1}"/>
              </a:ext>
            </a:extLst>
          </p:cNvPr>
          <p:cNvSpPr txBox="1"/>
          <p:nvPr/>
        </p:nvSpPr>
        <p:spPr>
          <a:xfrm>
            <a:off x="3187960" y="3349691"/>
            <a:ext cx="19314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/>
              <a:t>VALIDAÇÃO</a:t>
            </a:r>
            <a:r>
              <a:rPr lang="pt-BR" sz="3200" dirty="0"/>
              <a:t> 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6747AFE3-535C-4038-BF6E-DD4F3CE763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3292" y="769111"/>
            <a:ext cx="5922451" cy="5319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7070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0" name="Rectangle 49">
            <a:extLst>
              <a:ext uri="{FF2B5EF4-FFF2-40B4-BE49-F238E27FC236}">
                <a16:creationId xmlns:a16="http://schemas.microsoft.com/office/drawing/2014/main" id="{23E547B5-89CF-4EC0-96DE-25771AED0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3F0B8CEB-8279-4E5E-A0CE-1FC9F71736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782" y="0"/>
            <a:ext cx="7421217" cy="6857999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Espaço Reservado para Conteúdo 6">
            <a:extLst>
              <a:ext uri="{FF2B5EF4-FFF2-40B4-BE49-F238E27FC236}">
                <a16:creationId xmlns:a16="http://schemas.microsoft.com/office/drawing/2014/main" id="{B3A68E1C-C4FF-45AB-BBE4-8D621C6326D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3391"/>
          <a:stretch/>
        </p:blipFill>
        <p:spPr>
          <a:xfrm>
            <a:off x="1490317" y="979481"/>
            <a:ext cx="4237383" cy="4899035"/>
          </a:xfrm>
          <a:custGeom>
            <a:avLst/>
            <a:gdLst/>
            <a:ahLst/>
            <a:cxnLst/>
            <a:rect l="l" t="t" r="r" b="b"/>
            <a:pathLst>
              <a:path w="6901731" h="6858000">
                <a:moveTo>
                  <a:pt x="0" y="0"/>
                </a:moveTo>
                <a:lnTo>
                  <a:pt x="6897896" y="5958"/>
                </a:lnTo>
                <a:lnTo>
                  <a:pt x="6866823" y="62592"/>
                </a:lnTo>
                <a:lnTo>
                  <a:pt x="6901731" y="89476"/>
                </a:lnTo>
                <a:lnTo>
                  <a:pt x="6901731" y="103833"/>
                </a:lnTo>
                <a:lnTo>
                  <a:pt x="6900034" y="110092"/>
                </a:lnTo>
                <a:lnTo>
                  <a:pt x="6901731" y="113679"/>
                </a:lnTo>
                <a:lnTo>
                  <a:pt x="6901731" y="405560"/>
                </a:lnTo>
                <a:lnTo>
                  <a:pt x="6900456" y="429509"/>
                </a:lnTo>
                <a:cubicBezTo>
                  <a:pt x="6892773" y="535647"/>
                  <a:pt x="6878314" y="537918"/>
                  <a:pt x="6886342" y="636808"/>
                </a:cubicBezTo>
                <a:cubicBezTo>
                  <a:pt x="6892506" y="756883"/>
                  <a:pt x="6864504" y="771443"/>
                  <a:pt x="6851784" y="839073"/>
                </a:cubicBezTo>
                <a:cubicBezTo>
                  <a:pt x="6838675" y="892655"/>
                  <a:pt x="6864124" y="961738"/>
                  <a:pt x="6845760" y="994930"/>
                </a:cubicBezTo>
                <a:cubicBezTo>
                  <a:pt x="6833572" y="1024166"/>
                  <a:pt x="6859282" y="1058905"/>
                  <a:pt x="6845601" y="1112932"/>
                </a:cubicBezTo>
                <a:cubicBezTo>
                  <a:pt x="6838700" y="1149910"/>
                  <a:pt x="6829138" y="1151035"/>
                  <a:pt x="6820235" y="1187433"/>
                </a:cubicBezTo>
                <a:cubicBezTo>
                  <a:pt x="6815504" y="1196464"/>
                  <a:pt x="6777707" y="1338549"/>
                  <a:pt x="6759643" y="1337010"/>
                </a:cubicBezTo>
                <a:cubicBezTo>
                  <a:pt x="6737660" y="1337296"/>
                  <a:pt x="6760650" y="1396341"/>
                  <a:pt x="6736375" y="1382272"/>
                </a:cubicBezTo>
                <a:cubicBezTo>
                  <a:pt x="6755741" y="1415836"/>
                  <a:pt x="6714675" y="1414567"/>
                  <a:pt x="6701292" y="1432111"/>
                </a:cubicBezTo>
                <a:cubicBezTo>
                  <a:pt x="6721110" y="1460185"/>
                  <a:pt x="6692106" y="1490815"/>
                  <a:pt x="6686578" y="1518624"/>
                </a:cubicBezTo>
                <a:cubicBezTo>
                  <a:pt x="6682512" y="1567002"/>
                  <a:pt x="6679579" y="1571443"/>
                  <a:pt x="6670824" y="1607743"/>
                </a:cubicBezTo>
                <a:cubicBezTo>
                  <a:pt x="6671133" y="1629590"/>
                  <a:pt x="6663161" y="1656870"/>
                  <a:pt x="6664392" y="1696405"/>
                </a:cubicBezTo>
                <a:cubicBezTo>
                  <a:pt x="6655686" y="1770486"/>
                  <a:pt x="6641938" y="1757082"/>
                  <a:pt x="6642880" y="1812372"/>
                </a:cubicBezTo>
                <a:cubicBezTo>
                  <a:pt x="6638579" y="1872475"/>
                  <a:pt x="6619231" y="1825476"/>
                  <a:pt x="6612547" y="1876437"/>
                </a:cubicBezTo>
                <a:cubicBezTo>
                  <a:pt x="6600695" y="1913834"/>
                  <a:pt x="6591061" y="1923231"/>
                  <a:pt x="6571760" y="1953331"/>
                </a:cubicBezTo>
                <a:cubicBezTo>
                  <a:pt x="6561039" y="1989021"/>
                  <a:pt x="6544090" y="2087896"/>
                  <a:pt x="6520213" y="2096455"/>
                </a:cubicBezTo>
                <a:lnTo>
                  <a:pt x="6492461" y="2188148"/>
                </a:lnTo>
                <a:cubicBezTo>
                  <a:pt x="6504372" y="2211333"/>
                  <a:pt x="6489131" y="2253220"/>
                  <a:pt x="6471854" y="2259117"/>
                </a:cubicBezTo>
                <a:cubicBezTo>
                  <a:pt x="6466151" y="2287829"/>
                  <a:pt x="6440452" y="2301346"/>
                  <a:pt x="6439832" y="2328334"/>
                </a:cubicBezTo>
                <a:cubicBezTo>
                  <a:pt x="6431013" y="2351201"/>
                  <a:pt x="6444250" y="2396409"/>
                  <a:pt x="6425162" y="2408211"/>
                </a:cubicBezTo>
                <a:lnTo>
                  <a:pt x="6417221" y="2427382"/>
                </a:lnTo>
                <a:lnTo>
                  <a:pt x="6425030" y="2464387"/>
                </a:lnTo>
                <a:lnTo>
                  <a:pt x="6406293" y="2472223"/>
                </a:lnTo>
                <a:cubicBezTo>
                  <a:pt x="6406862" y="2477277"/>
                  <a:pt x="6406486" y="2491723"/>
                  <a:pt x="6405400" y="2493547"/>
                </a:cubicBezTo>
                <a:lnTo>
                  <a:pt x="6374829" y="2532070"/>
                </a:lnTo>
                <a:cubicBezTo>
                  <a:pt x="6374597" y="2545374"/>
                  <a:pt x="6360976" y="2563797"/>
                  <a:pt x="6350864" y="2577422"/>
                </a:cubicBezTo>
                <a:cubicBezTo>
                  <a:pt x="6327056" y="2632768"/>
                  <a:pt x="6341262" y="2616275"/>
                  <a:pt x="6329174" y="2663854"/>
                </a:cubicBezTo>
                <a:cubicBezTo>
                  <a:pt x="6326303" y="2703642"/>
                  <a:pt x="6332854" y="2709643"/>
                  <a:pt x="6315095" y="2741507"/>
                </a:cubicBezTo>
                <a:cubicBezTo>
                  <a:pt x="6319921" y="2740191"/>
                  <a:pt x="6321925" y="2742004"/>
                  <a:pt x="6322463" y="2745641"/>
                </a:cubicBezTo>
                <a:cubicBezTo>
                  <a:pt x="6322245" y="2747982"/>
                  <a:pt x="6322027" y="2750323"/>
                  <a:pt x="6321808" y="2752663"/>
                </a:cubicBezTo>
                <a:lnTo>
                  <a:pt x="6314569" y="2756718"/>
                </a:lnTo>
                <a:cubicBezTo>
                  <a:pt x="6289324" y="2773686"/>
                  <a:pt x="6317551" y="2780051"/>
                  <a:pt x="6315211" y="2811618"/>
                </a:cubicBezTo>
                <a:cubicBezTo>
                  <a:pt x="6315620" y="2826627"/>
                  <a:pt x="6296047" y="2885298"/>
                  <a:pt x="6302211" y="2882314"/>
                </a:cubicBezTo>
                <a:lnTo>
                  <a:pt x="6286167" y="2949597"/>
                </a:lnTo>
                <a:cubicBezTo>
                  <a:pt x="6286401" y="2994618"/>
                  <a:pt x="6286615" y="2971464"/>
                  <a:pt x="6287037" y="3008578"/>
                </a:cubicBezTo>
                <a:cubicBezTo>
                  <a:pt x="6293795" y="3029535"/>
                  <a:pt x="6274405" y="3114154"/>
                  <a:pt x="6259150" y="3123139"/>
                </a:cubicBezTo>
                <a:cubicBezTo>
                  <a:pt x="6250085" y="3189063"/>
                  <a:pt x="6269067" y="3151280"/>
                  <a:pt x="6272249" y="3227854"/>
                </a:cubicBezTo>
                <a:cubicBezTo>
                  <a:pt x="6278775" y="3295842"/>
                  <a:pt x="6289216" y="3303765"/>
                  <a:pt x="6292288" y="3378383"/>
                </a:cubicBezTo>
                <a:cubicBezTo>
                  <a:pt x="6303894" y="3395995"/>
                  <a:pt x="6287498" y="3432581"/>
                  <a:pt x="6288328" y="3459618"/>
                </a:cubicBezTo>
                <a:cubicBezTo>
                  <a:pt x="6289158" y="3486653"/>
                  <a:pt x="6299937" y="3538735"/>
                  <a:pt x="6297272" y="3540603"/>
                </a:cubicBezTo>
                <a:cubicBezTo>
                  <a:pt x="6296849" y="3577379"/>
                  <a:pt x="6294184" y="3587943"/>
                  <a:pt x="6291001" y="3638374"/>
                </a:cubicBezTo>
                <a:cubicBezTo>
                  <a:pt x="6283026" y="3666794"/>
                  <a:pt x="6265833" y="3731744"/>
                  <a:pt x="6283592" y="3763609"/>
                </a:cubicBezTo>
                <a:cubicBezTo>
                  <a:pt x="6264286" y="3758340"/>
                  <a:pt x="6290177" y="3803150"/>
                  <a:pt x="6274068" y="3814506"/>
                </a:cubicBezTo>
                <a:cubicBezTo>
                  <a:pt x="6260645" y="3821643"/>
                  <a:pt x="6265372" y="3836902"/>
                  <a:pt x="6262850" y="3850454"/>
                </a:cubicBezTo>
                <a:cubicBezTo>
                  <a:pt x="6250418" y="3863479"/>
                  <a:pt x="6250660" y="3955243"/>
                  <a:pt x="6257357" y="3975474"/>
                </a:cubicBezTo>
                <a:cubicBezTo>
                  <a:pt x="6245091" y="4036737"/>
                  <a:pt x="6237535" y="4029237"/>
                  <a:pt x="6257889" y="4073155"/>
                </a:cubicBezTo>
                <a:cubicBezTo>
                  <a:pt x="6259272" y="4085906"/>
                  <a:pt x="6239882" y="4116397"/>
                  <a:pt x="6237441" y="4126638"/>
                </a:cubicBezTo>
                <a:lnTo>
                  <a:pt x="6245587" y="4172738"/>
                </a:lnTo>
                <a:lnTo>
                  <a:pt x="6235772" y="4176721"/>
                </a:lnTo>
                <a:lnTo>
                  <a:pt x="6233287" y="4195136"/>
                </a:lnTo>
                <a:lnTo>
                  <a:pt x="6234619" y="4280850"/>
                </a:lnTo>
                <a:cubicBezTo>
                  <a:pt x="6239453" y="4320763"/>
                  <a:pt x="6223309" y="4337596"/>
                  <a:pt x="6219318" y="4402526"/>
                </a:cubicBezTo>
                <a:cubicBezTo>
                  <a:pt x="6205466" y="4516209"/>
                  <a:pt x="6216183" y="4588729"/>
                  <a:pt x="6216810" y="4651172"/>
                </a:cubicBezTo>
                <a:cubicBezTo>
                  <a:pt x="6217673" y="4756959"/>
                  <a:pt x="6228654" y="4824005"/>
                  <a:pt x="6225945" y="4916779"/>
                </a:cubicBezTo>
                <a:cubicBezTo>
                  <a:pt x="6217032" y="4993010"/>
                  <a:pt x="6264271" y="4984591"/>
                  <a:pt x="6230174" y="5051379"/>
                </a:cubicBezTo>
                <a:cubicBezTo>
                  <a:pt x="6235713" y="5056951"/>
                  <a:pt x="6239420" y="5163714"/>
                  <a:pt x="6242600" y="5170879"/>
                </a:cubicBezTo>
                <a:lnTo>
                  <a:pt x="6235996" y="5216428"/>
                </a:lnTo>
                <a:lnTo>
                  <a:pt x="6214638" y="5285298"/>
                </a:lnTo>
                <a:cubicBezTo>
                  <a:pt x="6211392" y="5297492"/>
                  <a:pt x="6225576" y="5312063"/>
                  <a:pt x="6228432" y="5317696"/>
                </a:cubicBezTo>
                <a:lnTo>
                  <a:pt x="6246496" y="5398787"/>
                </a:lnTo>
                <a:lnTo>
                  <a:pt x="6244793" y="5399530"/>
                </a:lnTo>
                <a:lnTo>
                  <a:pt x="6241695" y="5406948"/>
                </a:lnTo>
                <a:lnTo>
                  <a:pt x="6267461" y="5499413"/>
                </a:lnTo>
                <a:cubicBezTo>
                  <a:pt x="6285387" y="5533848"/>
                  <a:pt x="6284888" y="5550029"/>
                  <a:pt x="6295987" y="5582659"/>
                </a:cubicBezTo>
                <a:cubicBezTo>
                  <a:pt x="6311253" y="5681724"/>
                  <a:pt x="6295439" y="5695558"/>
                  <a:pt x="6364803" y="5784263"/>
                </a:cubicBezTo>
                <a:cubicBezTo>
                  <a:pt x="6379348" y="5818651"/>
                  <a:pt x="6412475" y="5906802"/>
                  <a:pt x="6423050" y="5922637"/>
                </a:cubicBezTo>
                <a:cubicBezTo>
                  <a:pt x="6445210" y="5973612"/>
                  <a:pt x="6468179" y="6023873"/>
                  <a:pt x="6497767" y="6090108"/>
                </a:cubicBezTo>
                <a:cubicBezTo>
                  <a:pt x="6571895" y="6150548"/>
                  <a:pt x="6572491" y="6236583"/>
                  <a:pt x="6606710" y="6281543"/>
                </a:cubicBezTo>
                <a:cubicBezTo>
                  <a:pt x="6633675" y="6335892"/>
                  <a:pt x="6654357" y="6388782"/>
                  <a:pt x="6667540" y="6443715"/>
                </a:cubicBezTo>
                <a:cubicBezTo>
                  <a:pt x="6685192" y="6466826"/>
                  <a:pt x="6650500" y="6508701"/>
                  <a:pt x="6659722" y="6550105"/>
                </a:cubicBezTo>
                <a:cubicBezTo>
                  <a:pt x="6665926" y="6645044"/>
                  <a:pt x="6669126" y="6627536"/>
                  <a:pt x="6671805" y="6687397"/>
                </a:cubicBezTo>
                <a:cubicBezTo>
                  <a:pt x="6682671" y="6733683"/>
                  <a:pt x="6665210" y="6772117"/>
                  <a:pt x="6669658" y="6806602"/>
                </a:cubicBezTo>
                <a:cubicBezTo>
                  <a:pt x="6661174" y="6812658"/>
                  <a:pt x="6667097" y="6831470"/>
                  <a:pt x="6675783" y="6850325"/>
                </a:cubicBezTo>
                <a:lnTo>
                  <a:pt x="6679704" y="6858000"/>
                </a:lnTo>
                <a:lnTo>
                  <a:pt x="4532241" y="6858000"/>
                </a:lnTo>
                <a:lnTo>
                  <a:pt x="1208596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9" name="Content Placeholder 18">
            <a:extLst>
              <a:ext uri="{FF2B5EF4-FFF2-40B4-BE49-F238E27FC236}">
                <a16:creationId xmlns:a16="http://schemas.microsoft.com/office/drawing/2014/main" id="{5B6AED87-130B-D67D-BCA2-B4B81D968A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11383" y="2100349"/>
            <a:ext cx="4140013" cy="265729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b="1" dirty="0">
                <a:solidFill>
                  <a:srgbClr val="7030A0"/>
                </a:solidFill>
              </a:rPr>
              <a:t>O que </a:t>
            </a:r>
            <a:r>
              <a:rPr lang="en-US" sz="4000" b="1" dirty="0" err="1"/>
              <a:t>fazemos</a:t>
            </a:r>
            <a:r>
              <a:rPr lang="en-US" sz="4000" b="1" dirty="0"/>
              <a:t> </a:t>
            </a:r>
          </a:p>
          <a:p>
            <a:pPr marL="0" indent="0" algn="ctr">
              <a:buNone/>
            </a:pPr>
            <a:r>
              <a:rPr lang="en-US" sz="4000" b="1" dirty="0"/>
              <a:t>e </a:t>
            </a:r>
            <a:r>
              <a:rPr lang="en-US" sz="4000" b="1" dirty="0" err="1">
                <a:solidFill>
                  <a:srgbClr val="7030A0"/>
                </a:solidFill>
              </a:rPr>
              <a:t>como</a:t>
            </a:r>
            <a:r>
              <a:rPr lang="en-US" sz="4000" b="1" dirty="0"/>
              <a:t> </a:t>
            </a:r>
            <a:r>
              <a:rPr lang="en-US" sz="4000" b="1" dirty="0" err="1"/>
              <a:t>tratamos</a:t>
            </a:r>
            <a:r>
              <a:rPr lang="en-US" sz="4000" b="1" dirty="0"/>
              <a:t> </a:t>
            </a:r>
          </a:p>
          <a:p>
            <a:pPr marL="0" indent="0" algn="ctr">
              <a:buNone/>
            </a:pPr>
            <a:r>
              <a:rPr lang="en-US" sz="4000" b="1" dirty="0"/>
              <a:t>as </a:t>
            </a:r>
            <a:r>
              <a:rPr lang="en-US" sz="4000" b="1" dirty="0" err="1"/>
              <a:t>pessoas</a:t>
            </a:r>
            <a:r>
              <a:rPr lang="en-US" sz="4000" b="1" dirty="0"/>
              <a:t> que </a:t>
            </a:r>
            <a:r>
              <a:rPr lang="en-US" sz="4000" b="1" dirty="0" err="1"/>
              <a:t>adoecem</a:t>
            </a:r>
            <a:r>
              <a:rPr lang="en-US" sz="4000" b="1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5866553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E559D998-AB6C-46E1-B394-118E9A1E2D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651C59AC-1C3C-4E1E-8DDA-F284358BCC8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8404" r="1" b="7312"/>
          <a:stretch/>
        </p:blipFill>
        <p:spPr>
          <a:xfrm>
            <a:off x="0" y="1332351"/>
            <a:ext cx="5647267" cy="4193298"/>
          </a:xfrm>
          <a:custGeom>
            <a:avLst/>
            <a:gdLst/>
            <a:ahLst/>
            <a:cxnLst/>
            <a:rect l="l" t="t" r="r" b="b"/>
            <a:pathLst>
              <a:path w="12192000" h="6857681">
                <a:moveTo>
                  <a:pt x="0" y="0"/>
                </a:moveTo>
                <a:lnTo>
                  <a:pt x="6033794" y="0"/>
                </a:lnTo>
                <a:lnTo>
                  <a:pt x="6104632" y="17448"/>
                </a:lnTo>
                <a:cubicBezTo>
                  <a:pt x="6167597" y="23966"/>
                  <a:pt x="6148747" y="27214"/>
                  <a:pt x="6198111" y="26888"/>
                </a:cubicBezTo>
                <a:cubicBezTo>
                  <a:pt x="6203032" y="26525"/>
                  <a:pt x="6212450" y="35708"/>
                  <a:pt x="6231511" y="33431"/>
                </a:cubicBezTo>
                <a:cubicBezTo>
                  <a:pt x="6261681" y="37362"/>
                  <a:pt x="6245025" y="48416"/>
                  <a:pt x="6283668" y="52056"/>
                </a:cubicBezTo>
                <a:cubicBezTo>
                  <a:pt x="6280095" y="55478"/>
                  <a:pt x="6317954" y="53783"/>
                  <a:pt x="6321602" y="65933"/>
                </a:cubicBezTo>
                <a:cubicBezTo>
                  <a:pt x="6338020" y="69803"/>
                  <a:pt x="6363241" y="73066"/>
                  <a:pt x="6382175" y="75274"/>
                </a:cubicBezTo>
                <a:cubicBezTo>
                  <a:pt x="6410543" y="81224"/>
                  <a:pt x="6424665" y="87641"/>
                  <a:pt x="6428857" y="91880"/>
                </a:cubicBezTo>
                <a:cubicBezTo>
                  <a:pt x="6457257" y="98611"/>
                  <a:pt x="6454186" y="99822"/>
                  <a:pt x="6491478" y="114104"/>
                </a:cubicBezTo>
                <a:cubicBezTo>
                  <a:pt x="6513363" y="108974"/>
                  <a:pt x="6532168" y="120070"/>
                  <a:pt x="6541328" y="130204"/>
                </a:cubicBezTo>
                <a:cubicBezTo>
                  <a:pt x="6566101" y="139804"/>
                  <a:pt x="6619910" y="162727"/>
                  <a:pt x="6655300" y="165762"/>
                </a:cubicBezTo>
                <a:cubicBezTo>
                  <a:pt x="6709422" y="165032"/>
                  <a:pt x="6694278" y="176304"/>
                  <a:pt x="6718357" y="184874"/>
                </a:cubicBezTo>
                <a:cubicBezTo>
                  <a:pt x="6737101" y="195527"/>
                  <a:pt x="6734493" y="186329"/>
                  <a:pt x="6754054" y="199796"/>
                </a:cubicBezTo>
                <a:lnTo>
                  <a:pt x="6790284" y="215417"/>
                </a:lnTo>
                <a:lnTo>
                  <a:pt x="6833979" y="239878"/>
                </a:lnTo>
                <a:lnTo>
                  <a:pt x="6843981" y="246602"/>
                </a:lnTo>
                <a:cubicBezTo>
                  <a:pt x="6849111" y="246626"/>
                  <a:pt x="6852366" y="247045"/>
                  <a:pt x="6854445" y="247782"/>
                </a:cubicBezTo>
                <a:cubicBezTo>
                  <a:pt x="6854496" y="247881"/>
                  <a:pt x="6854549" y="247980"/>
                  <a:pt x="6854600" y="248079"/>
                </a:cubicBezTo>
                <a:lnTo>
                  <a:pt x="6869364" y="251040"/>
                </a:lnTo>
                <a:cubicBezTo>
                  <a:pt x="6886479" y="251404"/>
                  <a:pt x="6920818" y="277370"/>
                  <a:pt x="6937072" y="276678"/>
                </a:cubicBezTo>
                <a:cubicBezTo>
                  <a:pt x="6944247" y="293133"/>
                  <a:pt x="6941053" y="265766"/>
                  <a:pt x="6968404" y="280704"/>
                </a:cubicBezTo>
                <a:cubicBezTo>
                  <a:pt x="6980596" y="282696"/>
                  <a:pt x="6985722" y="284716"/>
                  <a:pt x="6995938" y="286247"/>
                </a:cubicBezTo>
                <a:cubicBezTo>
                  <a:pt x="6996079" y="286667"/>
                  <a:pt x="7029560" y="289467"/>
                  <a:pt x="7029701" y="289887"/>
                </a:cubicBezTo>
                <a:lnTo>
                  <a:pt x="7054104" y="293980"/>
                </a:lnTo>
                <a:lnTo>
                  <a:pt x="7059678" y="296051"/>
                </a:lnTo>
                <a:lnTo>
                  <a:pt x="7092167" y="292851"/>
                </a:lnTo>
                <a:lnTo>
                  <a:pt x="7108387" y="292672"/>
                </a:lnTo>
                <a:lnTo>
                  <a:pt x="7114139" y="289579"/>
                </a:lnTo>
                <a:cubicBezTo>
                  <a:pt x="7119705" y="287930"/>
                  <a:pt x="7126840" y="287741"/>
                  <a:pt x="7137488" y="290860"/>
                </a:cubicBezTo>
                <a:lnTo>
                  <a:pt x="7139729" y="292153"/>
                </a:lnTo>
                <a:lnTo>
                  <a:pt x="7172532" y="286561"/>
                </a:lnTo>
                <a:cubicBezTo>
                  <a:pt x="7179544" y="284784"/>
                  <a:pt x="7207552" y="294171"/>
                  <a:pt x="7213458" y="290616"/>
                </a:cubicBezTo>
                <a:cubicBezTo>
                  <a:pt x="7269364" y="295457"/>
                  <a:pt x="7303569" y="278925"/>
                  <a:pt x="7371827" y="290351"/>
                </a:cubicBezTo>
                <a:cubicBezTo>
                  <a:pt x="7417519" y="294938"/>
                  <a:pt x="7443196" y="294841"/>
                  <a:pt x="7472683" y="298450"/>
                </a:cubicBezTo>
                <a:cubicBezTo>
                  <a:pt x="7502170" y="302059"/>
                  <a:pt x="7529752" y="308462"/>
                  <a:pt x="7548749" y="312007"/>
                </a:cubicBezTo>
                <a:cubicBezTo>
                  <a:pt x="7567746" y="315552"/>
                  <a:pt x="7562619" y="317217"/>
                  <a:pt x="7586664" y="319723"/>
                </a:cubicBezTo>
                <a:cubicBezTo>
                  <a:pt x="7610709" y="322229"/>
                  <a:pt x="7669675" y="320322"/>
                  <a:pt x="7693021" y="327043"/>
                </a:cubicBezTo>
                <a:cubicBezTo>
                  <a:pt x="7718238" y="326359"/>
                  <a:pt x="7721537" y="337391"/>
                  <a:pt x="7735314" y="336075"/>
                </a:cubicBezTo>
                <a:cubicBezTo>
                  <a:pt x="7806549" y="352546"/>
                  <a:pt x="7865892" y="349618"/>
                  <a:pt x="7952583" y="346950"/>
                </a:cubicBezTo>
                <a:cubicBezTo>
                  <a:pt x="8009730" y="351831"/>
                  <a:pt x="8008698" y="354607"/>
                  <a:pt x="8033745" y="357420"/>
                </a:cubicBezTo>
                <a:cubicBezTo>
                  <a:pt x="8041390" y="360247"/>
                  <a:pt x="8045181" y="350414"/>
                  <a:pt x="8052068" y="354306"/>
                </a:cubicBezTo>
                <a:lnTo>
                  <a:pt x="8087434" y="359505"/>
                </a:lnTo>
                <a:lnTo>
                  <a:pt x="8113399" y="369645"/>
                </a:lnTo>
                <a:lnTo>
                  <a:pt x="8137804" y="376078"/>
                </a:lnTo>
                <a:lnTo>
                  <a:pt x="8167138" y="378809"/>
                </a:lnTo>
                <a:cubicBezTo>
                  <a:pt x="8176124" y="381225"/>
                  <a:pt x="8176713" y="389019"/>
                  <a:pt x="8188557" y="388892"/>
                </a:cubicBezTo>
                <a:cubicBezTo>
                  <a:pt x="8224517" y="394064"/>
                  <a:pt x="8289287" y="398547"/>
                  <a:pt x="8338182" y="404244"/>
                </a:cubicBezTo>
                <a:cubicBezTo>
                  <a:pt x="8362404" y="400849"/>
                  <a:pt x="8397142" y="407351"/>
                  <a:pt x="8407187" y="417040"/>
                </a:cubicBezTo>
                <a:cubicBezTo>
                  <a:pt x="8419182" y="419735"/>
                  <a:pt x="8448098" y="419784"/>
                  <a:pt x="8459765" y="417876"/>
                </a:cubicBezTo>
                <a:cubicBezTo>
                  <a:pt x="8470121" y="418155"/>
                  <a:pt x="8471999" y="421843"/>
                  <a:pt x="8485759" y="423277"/>
                </a:cubicBezTo>
                <a:cubicBezTo>
                  <a:pt x="8500778" y="426656"/>
                  <a:pt x="8533354" y="442668"/>
                  <a:pt x="8547497" y="447675"/>
                </a:cubicBezTo>
                <a:cubicBezTo>
                  <a:pt x="8561640" y="452682"/>
                  <a:pt x="8547256" y="447497"/>
                  <a:pt x="8570615" y="453317"/>
                </a:cubicBezTo>
                <a:cubicBezTo>
                  <a:pt x="8578949" y="455301"/>
                  <a:pt x="8577204" y="463036"/>
                  <a:pt x="8595122" y="466725"/>
                </a:cubicBezTo>
                <a:cubicBezTo>
                  <a:pt x="8613041" y="470415"/>
                  <a:pt x="8653176" y="474680"/>
                  <a:pt x="8678126" y="475454"/>
                </a:cubicBezTo>
                <a:cubicBezTo>
                  <a:pt x="8706000" y="462935"/>
                  <a:pt x="8696233" y="479979"/>
                  <a:pt x="8747203" y="464224"/>
                </a:cubicBezTo>
                <a:cubicBezTo>
                  <a:pt x="8748514" y="466239"/>
                  <a:pt x="8769343" y="465372"/>
                  <a:pt x="8790692" y="466720"/>
                </a:cubicBezTo>
                <a:cubicBezTo>
                  <a:pt x="8812041" y="468068"/>
                  <a:pt x="8857501" y="479363"/>
                  <a:pt x="8875298" y="472310"/>
                </a:cubicBezTo>
                <a:lnTo>
                  <a:pt x="9032306" y="471571"/>
                </a:lnTo>
                <a:lnTo>
                  <a:pt x="9122435" y="483407"/>
                </a:lnTo>
                <a:cubicBezTo>
                  <a:pt x="9153775" y="485302"/>
                  <a:pt x="9159039" y="493942"/>
                  <a:pt x="9179171" y="490552"/>
                </a:cubicBezTo>
                <a:cubicBezTo>
                  <a:pt x="9213108" y="492737"/>
                  <a:pt x="9191622" y="508779"/>
                  <a:pt x="9230778" y="495862"/>
                </a:cubicBezTo>
                <a:cubicBezTo>
                  <a:pt x="9220076" y="509598"/>
                  <a:pt x="9249178" y="492136"/>
                  <a:pt x="9269314" y="503195"/>
                </a:cubicBezTo>
                <a:cubicBezTo>
                  <a:pt x="9297556" y="495041"/>
                  <a:pt x="9326591" y="505312"/>
                  <a:pt x="9343734" y="506508"/>
                </a:cubicBezTo>
                <a:cubicBezTo>
                  <a:pt x="9360877" y="507704"/>
                  <a:pt x="9347612" y="511465"/>
                  <a:pt x="9372172" y="510372"/>
                </a:cubicBezTo>
                <a:lnTo>
                  <a:pt x="9406856" y="515908"/>
                </a:lnTo>
                <a:cubicBezTo>
                  <a:pt x="9405045" y="511337"/>
                  <a:pt x="9410063" y="512684"/>
                  <a:pt x="9423824" y="513399"/>
                </a:cubicBezTo>
                <a:lnTo>
                  <a:pt x="9460782" y="509325"/>
                </a:lnTo>
                <a:lnTo>
                  <a:pt x="9486144" y="513434"/>
                </a:lnTo>
                <a:cubicBezTo>
                  <a:pt x="9489544" y="513295"/>
                  <a:pt x="9513720" y="508821"/>
                  <a:pt x="9513235" y="505310"/>
                </a:cubicBezTo>
                <a:cubicBezTo>
                  <a:pt x="9539685" y="520038"/>
                  <a:pt x="9542332" y="510786"/>
                  <a:pt x="9569455" y="507032"/>
                </a:cubicBezTo>
                <a:cubicBezTo>
                  <a:pt x="9592710" y="508415"/>
                  <a:pt x="9572665" y="508880"/>
                  <a:pt x="9628861" y="510620"/>
                </a:cubicBezTo>
                <a:cubicBezTo>
                  <a:pt x="9650737" y="526789"/>
                  <a:pt x="9635011" y="498901"/>
                  <a:pt x="9677951" y="521543"/>
                </a:cubicBezTo>
                <a:cubicBezTo>
                  <a:pt x="9680053" y="519778"/>
                  <a:pt x="9706563" y="521397"/>
                  <a:pt x="9720438" y="523172"/>
                </a:cubicBezTo>
                <a:cubicBezTo>
                  <a:pt x="9734313" y="524947"/>
                  <a:pt x="9746849" y="522784"/>
                  <a:pt x="9761204" y="532196"/>
                </a:cubicBezTo>
                <a:cubicBezTo>
                  <a:pt x="9771692" y="535091"/>
                  <a:pt x="9752949" y="530854"/>
                  <a:pt x="9785747" y="535781"/>
                </a:cubicBezTo>
                <a:cubicBezTo>
                  <a:pt x="9818545" y="540708"/>
                  <a:pt x="9925449" y="557390"/>
                  <a:pt x="9957993" y="561756"/>
                </a:cubicBezTo>
                <a:cubicBezTo>
                  <a:pt x="9990537" y="566122"/>
                  <a:pt x="9967648" y="568686"/>
                  <a:pt x="9981009" y="569119"/>
                </a:cubicBezTo>
                <a:cubicBezTo>
                  <a:pt x="9994370" y="569552"/>
                  <a:pt x="10023139" y="562486"/>
                  <a:pt x="10038159" y="564356"/>
                </a:cubicBezTo>
                <a:cubicBezTo>
                  <a:pt x="10057015" y="566262"/>
                  <a:pt x="10059811" y="573563"/>
                  <a:pt x="10071129" y="573194"/>
                </a:cubicBezTo>
                <a:cubicBezTo>
                  <a:pt x="10081593" y="562977"/>
                  <a:pt x="10092704" y="563090"/>
                  <a:pt x="10110830" y="569286"/>
                </a:cubicBezTo>
                <a:cubicBezTo>
                  <a:pt x="10144643" y="572070"/>
                  <a:pt x="10144670" y="561560"/>
                  <a:pt x="10177323" y="563075"/>
                </a:cubicBezTo>
                <a:cubicBezTo>
                  <a:pt x="10191652" y="562496"/>
                  <a:pt x="10199318" y="565790"/>
                  <a:pt x="10223224" y="562516"/>
                </a:cubicBezTo>
                <a:cubicBezTo>
                  <a:pt x="10240245" y="563214"/>
                  <a:pt x="10274444" y="564970"/>
                  <a:pt x="10297489" y="554688"/>
                </a:cubicBezTo>
                <a:cubicBezTo>
                  <a:pt x="10322484" y="553379"/>
                  <a:pt x="10304332" y="552915"/>
                  <a:pt x="10331612" y="555505"/>
                </a:cubicBezTo>
                <a:cubicBezTo>
                  <a:pt x="10364938" y="556023"/>
                  <a:pt x="10378810" y="549792"/>
                  <a:pt x="10398068" y="551274"/>
                </a:cubicBezTo>
                <a:cubicBezTo>
                  <a:pt x="10410608" y="547019"/>
                  <a:pt x="10396406" y="552090"/>
                  <a:pt x="10444604" y="546749"/>
                </a:cubicBezTo>
                <a:cubicBezTo>
                  <a:pt x="10463706" y="556208"/>
                  <a:pt x="10480046" y="543272"/>
                  <a:pt x="10496391" y="545310"/>
                </a:cubicBezTo>
                <a:cubicBezTo>
                  <a:pt x="10522313" y="544276"/>
                  <a:pt x="10586025" y="544389"/>
                  <a:pt x="10609659" y="542925"/>
                </a:cubicBezTo>
                <a:cubicBezTo>
                  <a:pt x="10633293" y="541461"/>
                  <a:pt x="10608137" y="539280"/>
                  <a:pt x="10638198" y="536528"/>
                </a:cubicBezTo>
                <a:cubicBezTo>
                  <a:pt x="10693566" y="548777"/>
                  <a:pt x="10724464" y="526732"/>
                  <a:pt x="10780502" y="524034"/>
                </a:cubicBezTo>
                <a:cubicBezTo>
                  <a:pt x="10814519" y="506962"/>
                  <a:pt x="10838626" y="524696"/>
                  <a:pt x="10875821" y="511631"/>
                </a:cubicBezTo>
                <a:cubicBezTo>
                  <a:pt x="10900992" y="507636"/>
                  <a:pt x="10904648" y="511453"/>
                  <a:pt x="10918825" y="509588"/>
                </a:cubicBezTo>
                <a:cubicBezTo>
                  <a:pt x="10933002" y="507723"/>
                  <a:pt x="10948992" y="503227"/>
                  <a:pt x="10960884" y="500440"/>
                </a:cubicBezTo>
                <a:cubicBezTo>
                  <a:pt x="10967249" y="504078"/>
                  <a:pt x="11016720" y="497668"/>
                  <a:pt x="11015578" y="492864"/>
                </a:cubicBezTo>
                <a:cubicBezTo>
                  <a:pt x="11022928" y="494510"/>
                  <a:pt x="11043247" y="500882"/>
                  <a:pt x="11045541" y="493276"/>
                </a:cubicBezTo>
                <a:cubicBezTo>
                  <a:pt x="11083069" y="493195"/>
                  <a:pt x="11104152" y="492128"/>
                  <a:pt x="11136980" y="502266"/>
                </a:cubicBezTo>
                <a:cubicBezTo>
                  <a:pt x="11160311" y="506043"/>
                  <a:pt x="11144016" y="504016"/>
                  <a:pt x="11158537" y="506413"/>
                </a:cubicBezTo>
                <a:cubicBezTo>
                  <a:pt x="11173058" y="508810"/>
                  <a:pt x="11197248" y="504516"/>
                  <a:pt x="11220930" y="503946"/>
                </a:cubicBezTo>
                <a:cubicBezTo>
                  <a:pt x="11244941" y="504078"/>
                  <a:pt x="11272916" y="508160"/>
                  <a:pt x="11290697" y="509588"/>
                </a:cubicBezTo>
                <a:cubicBezTo>
                  <a:pt x="11308478" y="511016"/>
                  <a:pt x="11312720" y="510673"/>
                  <a:pt x="11327615" y="512515"/>
                </a:cubicBezTo>
                <a:cubicBezTo>
                  <a:pt x="11352471" y="509065"/>
                  <a:pt x="11373358" y="510883"/>
                  <a:pt x="11391973" y="518258"/>
                </a:cubicBezTo>
                <a:cubicBezTo>
                  <a:pt x="11406458" y="520151"/>
                  <a:pt x="11399034" y="524460"/>
                  <a:pt x="11409760" y="526257"/>
                </a:cubicBezTo>
                <a:cubicBezTo>
                  <a:pt x="11420486" y="528054"/>
                  <a:pt x="11427325" y="519930"/>
                  <a:pt x="11456330" y="521896"/>
                </a:cubicBezTo>
                <a:cubicBezTo>
                  <a:pt x="11466649" y="522293"/>
                  <a:pt x="11466304" y="529914"/>
                  <a:pt x="11488341" y="531019"/>
                </a:cubicBezTo>
                <a:cubicBezTo>
                  <a:pt x="11510378" y="532124"/>
                  <a:pt x="11598983" y="536881"/>
                  <a:pt x="11631415" y="538053"/>
                </a:cubicBezTo>
                <a:cubicBezTo>
                  <a:pt x="11663847" y="539225"/>
                  <a:pt x="11650717" y="536007"/>
                  <a:pt x="11666264" y="535672"/>
                </a:cubicBezTo>
                <a:cubicBezTo>
                  <a:pt x="11681811" y="535337"/>
                  <a:pt x="11700204" y="526934"/>
                  <a:pt x="11724698" y="536041"/>
                </a:cubicBezTo>
                <a:cubicBezTo>
                  <a:pt x="11743020" y="531196"/>
                  <a:pt x="11743491" y="542315"/>
                  <a:pt x="11763807" y="545183"/>
                </a:cubicBezTo>
                <a:cubicBezTo>
                  <a:pt x="11775016" y="549241"/>
                  <a:pt x="11789046" y="548064"/>
                  <a:pt x="11798300" y="550863"/>
                </a:cubicBezTo>
                <a:cubicBezTo>
                  <a:pt x="11807554" y="553662"/>
                  <a:pt x="11814870" y="554166"/>
                  <a:pt x="11821716" y="557213"/>
                </a:cubicBezTo>
                <a:cubicBezTo>
                  <a:pt x="11828562" y="560260"/>
                  <a:pt x="11830643" y="566367"/>
                  <a:pt x="11839374" y="569145"/>
                </a:cubicBezTo>
                <a:cubicBezTo>
                  <a:pt x="11848105" y="571923"/>
                  <a:pt x="11861759" y="576813"/>
                  <a:pt x="11871722" y="578644"/>
                </a:cubicBezTo>
                <a:cubicBezTo>
                  <a:pt x="11881685" y="580475"/>
                  <a:pt x="11880173" y="577641"/>
                  <a:pt x="11899154" y="580133"/>
                </a:cubicBezTo>
                <a:cubicBezTo>
                  <a:pt x="11930093" y="585454"/>
                  <a:pt x="11957956" y="589309"/>
                  <a:pt x="11992753" y="588833"/>
                </a:cubicBezTo>
                <a:cubicBezTo>
                  <a:pt x="11999276" y="598540"/>
                  <a:pt x="12009663" y="594134"/>
                  <a:pt x="12023554" y="588997"/>
                </a:cubicBezTo>
                <a:cubicBezTo>
                  <a:pt x="12049522" y="596077"/>
                  <a:pt x="12093380" y="601562"/>
                  <a:pt x="12137802" y="617391"/>
                </a:cubicBezTo>
                <a:cubicBezTo>
                  <a:pt x="12156710" y="627093"/>
                  <a:pt x="12160884" y="628759"/>
                  <a:pt x="12174434" y="631430"/>
                </a:cubicBezTo>
                <a:lnTo>
                  <a:pt x="12192000" y="634770"/>
                </a:lnTo>
                <a:lnTo>
                  <a:pt x="12192000" y="6857681"/>
                </a:lnTo>
                <a:lnTo>
                  <a:pt x="9979612" y="6857681"/>
                </a:lnTo>
                <a:lnTo>
                  <a:pt x="9971269" y="6854457"/>
                </a:lnTo>
                <a:cubicBezTo>
                  <a:pt x="9959912" y="6851181"/>
                  <a:pt x="9949163" y="6849764"/>
                  <a:pt x="9939502" y="6851921"/>
                </a:cubicBezTo>
                <a:cubicBezTo>
                  <a:pt x="9891606" y="6835635"/>
                  <a:pt x="9864404" y="6844006"/>
                  <a:pt x="9834453" y="6832151"/>
                </a:cubicBezTo>
                <a:cubicBezTo>
                  <a:pt x="9804501" y="6820296"/>
                  <a:pt x="9801374" y="6798259"/>
                  <a:pt x="9759795" y="6780787"/>
                </a:cubicBezTo>
                <a:cubicBezTo>
                  <a:pt x="9718217" y="6763314"/>
                  <a:pt x="9629817" y="6740362"/>
                  <a:pt x="9584980" y="6727313"/>
                </a:cubicBezTo>
                <a:cubicBezTo>
                  <a:pt x="9546420" y="6722010"/>
                  <a:pt x="9530408" y="6725469"/>
                  <a:pt x="9490770" y="6702489"/>
                </a:cubicBezTo>
                <a:cubicBezTo>
                  <a:pt x="9443320" y="6701025"/>
                  <a:pt x="9424336" y="6690023"/>
                  <a:pt x="9380405" y="6676541"/>
                </a:cubicBezTo>
                <a:cubicBezTo>
                  <a:pt x="9335978" y="6675243"/>
                  <a:pt x="9297645" y="6680915"/>
                  <a:pt x="9259939" y="6674414"/>
                </a:cubicBezTo>
                <a:cubicBezTo>
                  <a:pt x="9244772" y="6679394"/>
                  <a:pt x="9230416" y="6681084"/>
                  <a:pt x="9216296" y="6672209"/>
                </a:cubicBezTo>
                <a:cubicBezTo>
                  <a:pt x="9174886" y="6673387"/>
                  <a:pt x="9165078" y="6684906"/>
                  <a:pt x="9138624" y="6674601"/>
                </a:cubicBezTo>
                <a:cubicBezTo>
                  <a:pt x="9108454" y="6672027"/>
                  <a:pt x="9060163" y="6657862"/>
                  <a:pt x="9035273" y="6656766"/>
                </a:cubicBezTo>
                <a:cubicBezTo>
                  <a:pt x="9043993" y="6670577"/>
                  <a:pt x="8988276" y="6655711"/>
                  <a:pt x="8989286" y="6668016"/>
                </a:cubicBezTo>
                <a:cubicBezTo>
                  <a:pt x="8965548" y="6651220"/>
                  <a:pt x="8960144" y="6673151"/>
                  <a:pt x="8932387" y="6668707"/>
                </a:cubicBezTo>
                <a:cubicBezTo>
                  <a:pt x="8918435" y="6662528"/>
                  <a:pt x="8909159" y="6661716"/>
                  <a:pt x="8898375" y="6669282"/>
                </a:cubicBezTo>
                <a:cubicBezTo>
                  <a:pt x="8833747" y="6639096"/>
                  <a:pt x="8863155" y="6669089"/>
                  <a:pt x="8806495" y="6658618"/>
                </a:cubicBezTo>
                <a:cubicBezTo>
                  <a:pt x="8757168" y="6647242"/>
                  <a:pt x="8702613" y="6640665"/>
                  <a:pt x="8650927" y="6611139"/>
                </a:cubicBezTo>
                <a:cubicBezTo>
                  <a:pt x="8640770" y="6602610"/>
                  <a:pt x="8619775" y="6599998"/>
                  <a:pt x="8604033" y="6605300"/>
                </a:cubicBezTo>
                <a:cubicBezTo>
                  <a:pt x="8601324" y="6606213"/>
                  <a:pt x="8598878" y="6607331"/>
                  <a:pt x="8596767" y="6608618"/>
                </a:cubicBezTo>
                <a:cubicBezTo>
                  <a:pt x="8565299" y="6587556"/>
                  <a:pt x="8548876" y="6598771"/>
                  <a:pt x="8533762" y="6584302"/>
                </a:cubicBezTo>
                <a:cubicBezTo>
                  <a:pt x="8487059" y="6579247"/>
                  <a:pt x="8451683" y="6594395"/>
                  <a:pt x="8437660" y="6581725"/>
                </a:cubicBezTo>
                <a:cubicBezTo>
                  <a:pt x="8414209" y="6582991"/>
                  <a:pt x="8383722" y="6598678"/>
                  <a:pt x="8364494" y="6585073"/>
                </a:cubicBezTo>
                <a:cubicBezTo>
                  <a:pt x="8363342" y="6596536"/>
                  <a:pt x="8336540" y="6576888"/>
                  <a:pt x="8323751" y="6584665"/>
                </a:cubicBezTo>
                <a:cubicBezTo>
                  <a:pt x="8314841" y="6591411"/>
                  <a:pt x="8304634" y="6587022"/>
                  <a:pt x="8293791" y="6586903"/>
                </a:cubicBezTo>
                <a:cubicBezTo>
                  <a:pt x="8280721" y="6592424"/>
                  <a:pt x="8232642" y="6585021"/>
                  <a:pt x="8219223" y="6578961"/>
                </a:cubicBezTo>
                <a:cubicBezTo>
                  <a:pt x="8185638" y="6557431"/>
                  <a:pt x="8123924" y="6576522"/>
                  <a:pt x="8096330" y="6560092"/>
                </a:cubicBezTo>
                <a:cubicBezTo>
                  <a:pt x="8087121" y="6557869"/>
                  <a:pt x="8078422" y="6557144"/>
                  <a:pt x="8070086" y="6557355"/>
                </a:cubicBezTo>
                <a:lnTo>
                  <a:pt x="8047207" y="6560092"/>
                </a:lnTo>
                <a:lnTo>
                  <a:pt x="8041620" y="6565163"/>
                </a:lnTo>
                <a:lnTo>
                  <a:pt x="8027134" y="6564473"/>
                </a:lnTo>
                <a:lnTo>
                  <a:pt x="8023214" y="6565355"/>
                </a:lnTo>
                <a:cubicBezTo>
                  <a:pt x="8015729" y="6567060"/>
                  <a:pt x="8008307" y="6568574"/>
                  <a:pt x="8000801" y="6569339"/>
                </a:cubicBezTo>
                <a:cubicBezTo>
                  <a:pt x="8005606" y="6544751"/>
                  <a:pt x="7937754" y="6571777"/>
                  <a:pt x="7954618" y="6551428"/>
                </a:cubicBezTo>
                <a:cubicBezTo>
                  <a:pt x="7914215" y="6551344"/>
                  <a:pt x="7940865" y="6531998"/>
                  <a:pt x="7896427" y="6551123"/>
                </a:cubicBezTo>
                <a:lnTo>
                  <a:pt x="7643090" y="6532163"/>
                </a:lnTo>
                <a:cubicBezTo>
                  <a:pt x="7673996" y="6576436"/>
                  <a:pt x="7562550" y="6494154"/>
                  <a:pt x="7553164" y="6525457"/>
                </a:cubicBezTo>
                <a:cubicBezTo>
                  <a:pt x="7546247" y="6496957"/>
                  <a:pt x="7465610" y="6497391"/>
                  <a:pt x="7421154" y="6476273"/>
                </a:cubicBezTo>
                <a:cubicBezTo>
                  <a:pt x="7361551" y="6472649"/>
                  <a:pt x="7315144" y="6450550"/>
                  <a:pt x="7255968" y="6462166"/>
                </a:cubicBezTo>
                <a:cubicBezTo>
                  <a:pt x="7253251" y="6458417"/>
                  <a:pt x="7249451" y="6455333"/>
                  <a:pt x="7244911" y="6452730"/>
                </a:cubicBezTo>
                <a:lnTo>
                  <a:pt x="7230265" y="6446549"/>
                </a:lnTo>
                <a:lnTo>
                  <a:pt x="7227815" y="6447125"/>
                </a:lnTo>
                <a:cubicBezTo>
                  <a:pt x="7217801" y="6447570"/>
                  <a:pt x="7212312" y="6446146"/>
                  <a:pt x="7208840" y="6443899"/>
                </a:cubicBezTo>
                <a:lnTo>
                  <a:pt x="7205995" y="6440529"/>
                </a:lnTo>
                <a:lnTo>
                  <a:pt x="7193384" y="6437481"/>
                </a:lnTo>
                <a:lnTo>
                  <a:pt x="7169652" y="6429226"/>
                </a:lnTo>
                <a:lnTo>
                  <a:pt x="7164173" y="6429791"/>
                </a:lnTo>
                <a:lnTo>
                  <a:pt x="7126763" y="6420626"/>
                </a:lnTo>
                <a:lnTo>
                  <a:pt x="7125753" y="6421501"/>
                </a:lnTo>
                <a:cubicBezTo>
                  <a:pt x="7122639" y="6423254"/>
                  <a:pt x="7118733" y="6424154"/>
                  <a:pt x="7113057" y="6423293"/>
                </a:cubicBezTo>
                <a:cubicBezTo>
                  <a:pt x="7114552" y="6439288"/>
                  <a:pt x="7106783" y="6428384"/>
                  <a:pt x="7089914" y="6424434"/>
                </a:cubicBezTo>
                <a:cubicBezTo>
                  <a:pt x="7088470" y="6448394"/>
                  <a:pt x="7044915" y="6428308"/>
                  <a:pt x="7030458" y="6439456"/>
                </a:cubicBezTo>
                <a:cubicBezTo>
                  <a:pt x="7018098" y="6436014"/>
                  <a:pt x="7005002" y="6432811"/>
                  <a:pt x="6991398" y="6430012"/>
                </a:cubicBezTo>
                <a:lnTo>
                  <a:pt x="6983250" y="6428652"/>
                </a:lnTo>
                <a:lnTo>
                  <a:pt x="6982969" y="6428851"/>
                </a:lnTo>
                <a:cubicBezTo>
                  <a:pt x="6980946" y="6429033"/>
                  <a:pt x="6978171" y="6428766"/>
                  <a:pt x="6974140" y="6427864"/>
                </a:cubicBezTo>
                <a:lnTo>
                  <a:pt x="6968396" y="6426177"/>
                </a:lnTo>
                <a:lnTo>
                  <a:pt x="6952590" y="6423541"/>
                </a:lnTo>
                <a:lnTo>
                  <a:pt x="6946361" y="6424122"/>
                </a:lnTo>
                <a:lnTo>
                  <a:pt x="6942752" y="6426497"/>
                </a:lnTo>
                <a:lnTo>
                  <a:pt x="6941472" y="6425953"/>
                </a:lnTo>
                <a:cubicBezTo>
                  <a:pt x="6933258" y="6419432"/>
                  <a:pt x="6934084" y="6412085"/>
                  <a:pt x="6907932" y="6428597"/>
                </a:cubicBezTo>
                <a:cubicBezTo>
                  <a:pt x="6887113" y="6416820"/>
                  <a:pt x="6874835" y="6427475"/>
                  <a:pt x="6837100" y="6425985"/>
                </a:cubicBezTo>
                <a:cubicBezTo>
                  <a:pt x="6826990" y="6416391"/>
                  <a:pt x="6813527" y="6417132"/>
                  <a:pt x="6798354" y="6421041"/>
                </a:cubicBezTo>
                <a:cubicBezTo>
                  <a:pt x="6766250" y="6412267"/>
                  <a:pt x="6729955" y="6415375"/>
                  <a:pt x="6690235" y="6411268"/>
                </a:cubicBezTo>
                <a:cubicBezTo>
                  <a:pt x="6654585" y="6395260"/>
                  <a:pt x="6622599" y="6408785"/>
                  <a:pt x="6580197" y="6404322"/>
                </a:cubicBezTo>
                <a:cubicBezTo>
                  <a:pt x="6554864" y="6382418"/>
                  <a:pt x="6541862" y="6413854"/>
                  <a:pt x="6516748" y="6416928"/>
                </a:cubicBezTo>
                <a:lnTo>
                  <a:pt x="6510427" y="6416567"/>
                </a:lnTo>
                <a:lnTo>
                  <a:pt x="6496409" y="6411723"/>
                </a:lnTo>
                <a:lnTo>
                  <a:pt x="6491671" y="6409264"/>
                </a:lnTo>
                <a:cubicBezTo>
                  <a:pt x="6488210" y="6407807"/>
                  <a:pt x="6485652" y="6407144"/>
                  <a:pt x="6483603" y="6407023"/>
                </a:cubicBezTo>
                <a:lnTo>
                  <a:pt x="6483235" y="6407169"/>
                </a:lnTo>
                <a:lnTo>
                  <a:pt x="6476007" y="6404672"/>
                </a:lnTo>
                <a:cubicBezTo>
                  <a:pt x="6464202" y="6399995"/>
                  <a:pt x="6453088" y="6395002"/>
                  <a:pt x="6442802" y="6389891"/>
                </a:cubicBezTo>
                <a:cubicBezTo>
                  <a:pt x="6423332" y="6398448"/>
                  <a:pt x="6390988" y="6372810"/>
                  <a:pt x="6377838" y="6395551"/>
                </a:cubicBezTo>
                <a:cubicBezTo>
                  <a:pt x="6363436" y="6389290"/>
                  <a:pt x="6361258" y="6377704"/>
                  <a:pt x="6354860" y="6393247"/>
                </a:cubicBezTo>
                <a:cubicBezTo>
                  <a:pt x="6349784" y="6391587"/>
                  <a:pt x="6345558" y="6391878"/>
                  <a:pt x="6341683" y="6393098"/>
                </a:cubicBezTo>
                <a:lnTo>
                  <a:pt x="6340276" y="6393789"/>
                </a:lnTo>
                <a:lnTo>
                  <a:pt x="6308531" y="6379516"/>
                </a:lnTo>
                <a:lnTo>
                  <a:pt x="6302948" y="6379253"/>
                </a:lnTo>
                <a:cubicBezTo>
                  <a:pt x="6248814" y="6382108"/>
                  <a:pt x="6205926" y="6362006"/>
                  <a:pt x="6140607" y="6334265"/>
                </a:cubicBezTo>
                <a:cubicBezTo>
                  <a:pt x="6137487" y="6331108"/>
                  <a:pt x="6051161" y="6339116"/>
                  <a:pt x="6050365" y="6335126"/>
                </a:cubicBezTo>
                <a:cubicBezTo>
                  <a:pt x="6006576" y="6331181"/>
                  <a:pt x="6035144" y="6327580"/>
                  <a:pt x="5978838" y="6322018"/>
                </a:cubicBezTo>
                <a:cubicBezTo>
                  <a:pt x="5962530" y="6314338"/>
                  <a:pt x="5894920" y="6289616"/>
                  <a:pt x="5897645" y="6301654"/>
                </a:cubicBezTo>
                <a:lnTo>
                  <a:pt x="5796158" y="6279213"/>
                </a:lnTo>
                <a:lnTo>
                  <a:pt x="5664797" y="6258481"/>
                </a:lnTo>
                <a:lnTo>
                  <a:pt x="5558293" y="6242384"/>
                </a:lnTo>
                <a:lnTo>
                  <a:pt x="5549921" y="6243309"/>
                </a:lnTo>
                <a:lnTo>
                  <a:pt x="5528450" y="6240218"/>
                </a:lnTo>
                <a:lnTo>
                  <a:pt x="5520604" y="6238128"/>
                </a:lnTo>
                <a:cubicBezTo>
                  <a:pt x="5515114" y="6237034"/>
                  <a:pt x="5511354" y="6236750"/>
                  <a:pt x="5508634" y="6237043"/>
                </a:cubicBezTo>
                <a:lnTo>
                  <a:pt x="5508268" y="6237311"/>
                </a:lnTo>
                <a:lnTo>
                  <a:pt x="5497199" y="6235718"/>
                </a:lnTo>
                <a:cubicBezTo>
                  <a:pt x="5478687" y="6232353"/>
                  <a:pt x="5460838" y="6228438"/>
                  <a:pt x="5443971" y="6224189"/>
                </a:cubicBezTo>
                <a:cubicBezTo>
                  <a:pt x="5425088" y="6239333"/>
                  <a:pt x="5365198" y="6213813"/>
                  <a:pt x="5364587" y="6245607"/>
                </a:cubicBezTo>
                <a:cubicBezTo>
                  <a:pt x="5341603" y="6240798"/>
                  <a:pt x="5330518" y="6226543"/>
                  <a:pt x="5333425" y="6247706"/>
                </a:cubicBezTo>
                <a:cubicBezTo>
                  <a:pt x="5325718" y="6246708"/>
                  <a:pt x="5320498" y="6247999"/>
                  <a:pt x="5316391" y="6250403"/>
                </a:cubicBezTo>
                <a:lnTo>
                  <a:pt x="5315083" y="6251588"/>
                </a:lnTo>
                <a:lnTo>
                  <a:pt x="5264093" y="6240388"/>
                </a:lnTo>
                <a:lnTo>
                  <a:pt x="5256734" y="6241276"/>
                </a:lnTo>
                <a:lnTo>
                  <a:pt x="5224251" y="6230935"/>
                </a:lnTo>
                <a:lnTo>
                  <a:pt x="5207068" y="6227214"/>
                </a:lnTo>
                <a:lnTo>
                  <a:pt x="5203042" y="6222819"/>
                </a:lnTo>
                <a:lnTo>
                  <a:pt x="5013633" y="6212104"/>
                </a:lnTo>
                <a:cubicBezTo>
                  <a:pt x="5007363" y="6208771"/>
                  <a:pt x="4867451" y="6189553"/>
                  <a:pt x="4863573" y="6184654"/>
                </a:cubicBezTo>
                <a:lnTo>
                  <a:pt x="4651416" y="6166539"/>
                </a:lnTo>
                <a:cubicBezTo>
                  <a:pt x="4624977" y="6160344"/>
                  <a:pt x="4469364" y="6128170"/>
                  <a:pt x="4481486" y="6142882"/>
                </a:cubicBezTo>
                <a:cubicBezTo>
                  <a:pt x="4405439" y="6106748"/>
                  <a:pt x="4365783" y="6101727"/>
                  <a:pt x="4269331" y="6098123"/>
                </a:cubicBezTo>
                <a:cubicBezTo>
                  <a:pt x="4210440" y="6124597"/>
                  <a:pt x="4245321" y="6098279"/>
                  <a:pt x="4190801" y="6099192"/>
                </a:cubicBezTo>
                <a:cubicBezTo>
                  <a:pt x="4212420" y="6071793"/>
                  <a:pt x="4151268" y="6084104"/>
                  <a:pt x="4127486" y="6076624"/>
                </a:cubicBezTo>
                <a:cubicBezTo>
                  <a:pt x="4117403" y="6077826"/>
                  <a:pt x="4107474" y="6080022"/>
                  <a:pt x="4097468" y="6082472"/>
                </a:cubicBezTo>
                <a:lnTo>
                  <a:pt x="4092230" y="6083737"/>
                </a:lnTo>
                <a:lnTo>
                  <a:pt x="4072646" y="6083192"/>
                </a:lnTo>
                <a:lnTo>
                  <a:pt x="4065392" y="6090055"/>
                </a:lnTo>
                <a:lnTo>
                  <a:pt x="4034674" y="6094262"/>
                </a:lnTo>
                <a:cubicBezTo>
                  <a:pt x="4023438" y="6094753"/>
                  <a:pt x="4011659" y="6094013"/>
                  <a:pt x="3999109" y="6091300"/>
                </a:cubicBezTo>
                <a:cubicBezTo>
                  <a:pt x="3960965" y="6070220"/>
                  <a:pt x="3878759" y="6097089"/>
                  <a:pt x="3832245" y="6069403"/>
                </a:cubicBezTo>
                <a:cubicBezTo>
                  <a:pt x="3780875" y="6064935"/>
                  <a:pt x="3723613" y="6065226"/>
                  <a:pt x="3690889" y="6064489"/>
                </a:cubicBezTo>
                <a:cubicBezTo>
                  <a:pt x="3674068" y="6075123"/>
                  <a:pt x="3636813" y="6049759"/>
                  <a:pt x="3635899" y="6064980"/>
                </a:cubicBezTo>
                <a:lnTo>
                  <a:pt x="3620576" y="6070271"/>
                </a:lnTo>
                <a:lnTo>
                  <a:pt x="3604087" y="6064439"/>
                </a:lnTo>
                <a:cubicBezTo>
                  <a:pt x="3590166" y="6069757"/>
                  <a:pt x="3579308" y="6073243"/>
                  <a:pt x="3568387" y="6069146"/>
                </a:cubicBezTo>
                <a:lnTo>
                  <a:pt x="3503818" y="6089506"/>
                </a:lnTo>
                <a:cubicBezTo>
                  <a:pt x="3510915" y="6100196"/>
                  <a:pt x="3472416" y="6088681"/>
                  <a:pt x="3466246" y="6098777"/>
                </a:cubicBezTo>
                <a:cubicBezTo>
                  <a:pt x="3462890" y="6107015"/>
                  <a:pt x="3450430" y="6105442"/>
                  <a:pt x="3440422" y="6107901"/>
                </a:cubicBezTo>
                <a:cubicBezTo>
                  <a:pt x="3432391" y="6116010"/>
                  <a:pt x="3383132" y="6120663"/>
                  <a:pt x="3366542" y="6118330"/>
                </a:cubicBezTo>
                <a:cubicBezTo>
                  <a:pt x="3311828" y="6124732"/>
                  <a:pt x="3277604" y="6138667"/>
                  <a:pt x="3240669" y="6130264"/>
                </a:cubicBezTo>
                <a:cubicBezTo>
                  <a:pt x="3230661" y="6130422"/>
                  <a:pt x="3222184" y="6131822"/>
                  <a:pt x="3214708" y="6133988"/>
                </a:cubicBezTo>
                <a:lnTo>
                  <a:pt x="3194214" y="6147821"/>
                </a:lnTo>
                <a:lnTo>
                  <a:pt x="3180468" y="6150623"/>
                </a:lnTo>
                <a:lnTo>
                  <a:pt x="3177508" y="6152351"/>
                </a:lnTo>
                <a:cubicBezTo>
                  <a:pt x="3171873" y="6155673"/>
                  <a:pt x="3166158" y="6158806"/>
                  <a:pt x="3159834" y="6161276"/>
                </a:cubicBezTo>
                <a:cubicBezTo>
                  <a:pt x="3135185" y="6159416"/>
                  <a:pt x="3121213" y="6160394"/>
                  <a:pt x="3104835" y="6155927"/>
                </a:cubicBezTo>
                <a:cubicBezTo>
                  <a:pt x="3067805" y="6165414"/>
                  <a:pt x="3078432" y="6141523"/>
                  <a:pt x="3051373" y="6169421"/>
                </a:cubicBezTo>
                <a:cubicBezTo>
                  <a:pt x="2978033" y="6169169"/>
                  <a:pt x="2947947" y="6220998"/>
                  <a:pt x="2877306" y="6208324"/>
                </a:cubicBezTo>
                <a:cubicBezTo>
                  <a:pt x="2821913" y="6217975"/>
                  <a:pt x="2762952" y="6223226"/>
                  <a:pt x="2719018" y="6227333"/>
                </a:cubicBezTo>
                <a:cubicBezTo>
                  <a:pt x="2639811" y="6232636"/>
                  <a:pt x="2504877" y="6234795"/>
                  <a:pt x="2454061" y="6236538"/>
                </a:cubicBezTo>
                <a:cubicBezTo>
                  <a:pt x="2403245" y="6238280"/>
                  <a:pt x="2420126" y="6239079"/>
                  <a:pt x="2414120" y="6237789"/>
                </a:cubicBezTo>
                <a:lnTo>
                  <a:pt x="2384765" y="6235638"/>
                </a:lnTo>
                <a:lnTo>
                  <a:pt x="2365600" y="6233135"/>
                </a:lnTo>
                <a:cubicBezTo>
                  <a:pt x="2356752" y="6235910"/>
                  <a:pt x="2350716" y="6235915"/>
                  <a:pt x="2345941" y="6234695"/>
                </a:cubicBezTo>
                <a:lnTo>
                  <a:pt x="2340941" y="6232305"/>
                </a:lnTo>
                <a:lnTo>
                  <a:pt x="2327235" y="6232519"/>
                </a:lnTo>
                <a:lnTo>
                  <a:pt x="2299646" y="6230633"/>
                </a:lnTo>
                <a:lnTo>
                  <a:pt x="2295035" y="6232443"/>
                </a:lnTo>
                <a:lnTo>
                  <a:pt x="2268728" y="6240177"/>
                </a:lnTo>
                <a:cubicBezTo>
                  <a:pt x="2268628" y="6240521"/>
                  <a:pt x="2254084" y="6233657"/>
                  <a:pt x="2253984" y="6234001"/>
                </a:cubicBezTo>
                <a:cubicBezTo>
                  <a:pt x="2239122" y="6237048"/>
                  <a:pt x="2209108" y="6234931"/>
                  <a:pt x="2191113" y="6240434"/>
                </a:cubicBezTo>
                <a:lnTo>
                  <a:pt x="2146012" y="6259810"/>
                </a:lnTo>
                <a:cubicBezTo>
                  <a:pt x="2145973" y="6259892"/>
                  <a:pt x="2128598" y="6274390"/>
                  <a:pt x="2128560" y="6274472"/>
                </a:cubicBezTo>
                <a:cubicBezTo>
                  <a:pt x="2126838" y="6275117"/>
                  <a:pt x="2124109" y="6275530"/>
                  <a:pt x="2119778" y="6275665"/>
                </a:cubicBezTo>
                <a:lnTo>
                  <a:pt x="2110434" y="6282700"/>
                </a:lnTo>
                <a:lnTo>
                  <a:pt x="2081418" y="6289059"/>
                </a:lnTo>
                <a:lnTo>
                  <a:pt x="2088526" y="6281659"/>
                </a:lnTo>
                <a:cubicBezTo>
                  <a:pt x="2076371" y="6277676"/>
                  <a:pt x="2071903" y="6270803"/>
                  <a:pt x="2059717" y="6292002"/>
                </a:cubicBezTo>
                <a:cubicBezTo>
                  <a:pt x="2032291" y="6286224"/>
                  <a:pt x="2028634" y="6298813"/>
                  <a:pt x="1993045" y="6306390"/>
                </a:cubicBezTo>
                <a:cubicBezTo>
                  <a:pt x="1976971" y="6300063"/>
                  <a:pt x="1965178" y="6303922"/>
                  <a:pt x="1954075" y="6311066"/>
                </a:cubicBezTo>
                <a:cubicBezTo>
                  <a:pt x="1918456" y="6310689"/>
                  <a:pt x="1887456" y="6322102"/>
                  <a:pt x="1848190" y="6327771"/>
                </a:cubicBezTo>
                <a:lnTo>
                  <a:pt x="1737951" y="6344513"/>
                </a:lnTo>
                <a:lnTo>
                  <a:pt x="1696709" y="6346605"/>
                </a:lnTo>
                <a:cubicBezTo>
                  <a:pt x="1692504" y="6346100"/>
                  <a:pt x="1663837" y="6347211"/>
                  <a:pt x="1661872" y="6347587"/>
                </a:cubicBezTo>
                <a:lnTo>
                  <a:pt x="1655864" y="6347808"/>
                </a:lnTo>
                <a:lnTo>
                  <a:pt x="1633028" y="6358060"/>
                </a:lnTo>
                <a:cubicBezTo>
                  <a:pt x="1618899" y="6356602"/>
                  <a:pt x="1619623" y="6369112"/>
                  <a:pt x="1606576" y="6366899"/>
                </a:cubicBezTo>
                <a:lnTo>
                  <a:pt x="1461291" y="6379054"/>
                </a:lnTo>
                <a:lnTo>
                  <a:pt x="1428798" y="6379606"/>
                </a:lnTo>
                <a:cubicBezTo>
                  <a:pt x="1424834" y="6377722"/>
                  <a:pt x="1419064" y="6376842"/>
                  <a:pt x="1409244" y="6378241"/>
                </a:cubicBezTo>
                <a:lnTo>
                  <a:pt x="1406951" y="6379043"/>
                </a:lnTo>
                <a:lnTo>
                  <a:pt x="1391002" y="6374347"/>
                </a:lnTo>
                <a:cubicBezTo>
                  <a:pt x="1385899" y="6372215"/>
                  <a:pt x="1381417" y="6369535"/>
                  <a:pt x="1377852" y="6366097"/>
                </a:cubicBezTo>
                <a:cubicBezTo>
                  <a:pt x="1352108" y="6365458"/>
                  <a:pt x="1267249" y="6359383"/>
                  <a:pt x="1239424" y="6359700"/>
                </a:cubicBezTo>
                <a:cubicBezTo>
                  <a:pt x="1211599" y="6360016"/>
                  <a:pt x="1221978" y="6361392"/>
                  <a:pt x="1208014" y="6357188"/>
                </a:cubicBezTo>
                <a:lnTo>
                  <a:pt x="1152751" y="6345283"/>
                </a:lnTo>
                <a:lnTo>
                  <a:pt x="949771" y="6335308"/>
                </a:lnTo>
                <a:cubicBezTo>
                  <a:pt x="888502" y="6312655"/>
                  <a:pt x="822682" y="6331858"/>
                  <a:pt x="752723" y="6320875"/>
                </a:cubicBezTo>
                <a:cubicBezTo>
                  <a:pt x="697396" y="6317271"/>
                  <a:pt x="686655" y="6275609"/>
                  <a:pt x="665167" y="6275293"/>
                </a:cubicBezTo>
                <a:cubicBezTo>
                  <a:pt x="657908" y="6276764"/>
                  <a:pt x="625159" y="6270979"/>
                  <a:pt x="618141" y="6273378"/>
                </a:cubicBezTo>
                <a:cubicBezTo>
                  <a:pt x="606112" y="6250236"/>
                  <a:pt x="628751" y="6263137"/>
                  <a:pt x="596498" y="6261621"/>
                </a:cubicBezTo>
                <a:cubicBezTo>
                  <a:pt x="598654" y="6267969"/>
                  <a:pt x="583476" y="6241875"/>
                  <a:pt x="568296" y="6259035"/>
                </a:cubicBezTo>
                <a:lnTo>
                  <a:pt x="550874" y="6247808"/>
                </a:lnTo>
                <a:lnTo>
                  <a:pt x="521056" y="6251759"/>
                </a:lnTo>
                <a:cubicBezTo>
                  <a:pt x="512844" y="6252767"/>
                  <a:pt x="496898" y="6238469"/>
                  <a:pt x="487255" y="6237156"/>
                </a:cubicBezTo>
                <a:cubicBezTo>
                  <a:pt x="449168" y="6235869"/>
                  <a:pt x="452372" y="6218847"/>
                  <a:pt x="431825" y="6228675"/>
                </a:cubicBezTo>
                <a:cubicBezTo>
                  <a:pt x="409674" y="6239271"/>
                  <a:pt x="353899" y="6202116"/>
                  <a:pt x="346639" y="6209624"/>
                </a:cubicBezTo>
                <a:cubicBezTo>
                  <a:pt x="335776" y="6218525"/>
                  <a:pt x="269484" y="6176632"/>
                  <a:pt x="271007" y="6188053"/>
                </a:cubicBezTo>
                <a:cubicBezTo>
                  <a:pt x="223668" y="6157668"/>
                  <a:pt x="207158" y="6173403"/>
                  <a:pt x="189996" y="6162482"/>
                </a:cubicBezTo>
                <a:cubicBezTo>
                  <a:pt x="167941" y="6147838"/>
                  <a:pt x="134526" y="6155297"/>
                  <a:pt x="121342" y="6139836"/>
                </a:cubicBezTo>
                <a:cubicBezTo>
                  <a:pt x="108158" y="6124375"/>
                  <a:pt x="113782" y="6146084"/>
                  <a:pt x="90669" y="6116573"/>
                </a:cubicBezTo>
                <a:cubicBezTo>
                  <a:pt x="76705" y="6097951"/>
                  <a:pt x="64226" y="6077165"/>
                  <a:pt x="49115" y="6053333"/>
                </a:cubicBezTo>
                <a:cubicBezTo>
                  <a:pt x="34004" y="6029501"/>
                  <a:pt x="12038" y="6070748"/>
                  <a:pt x="0" y="6024041"/>
                </a:cubicBezTo>
                <a:close/>
              </a:path>
            </a:pathLst>
          </a:cu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2F01E693-9040-4C62-A969-73BCAA9D9C0B}"/>
              </a:ext>
            </a:extLst>
          </p:cNvPr>
          <p:cNvSpPr txBox="1"/>
          <p:nvPr/>
        </p:nvSpPr>
        <p:spPr>
          <a:xfrm>
            <a:off x="7137400" y="2472267"/>
            <a:ext cx="369993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/>
              <a:t>O que fazemos </a:t>
            </a:r>
          </a:p>
          <a:p>
            <a:pPr algn="ctr"/>
            <a:r>
              <a:rPr lang="pt-BR" sz="3600" b="1" dirty="0"/>
              <a:t>com as nossas </a:t>
            </a:r>
          </a:p>
          <a:p>
            <a:pPr algn="ctr"/>
            <a:r>
              <a:rPr lang="pt-BR" sz="3600" b="1" dirty="0">
                <a:solidFill>
                  <a:srgbClr val="0070C0"/>
                </a:solidFill>
              </a:rPr>
              <a:t>pautas indesejáveis?</a:t>
            </a:r>
            <a:r>
              <a:rPr lang="pt-BR" sz="360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418893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0">
            <a:extLst>
              <a:ext uri="{FF2B5EF4-FFF2-40B4-BE49-F238E27FC236}">
                <a16:creationId xmlns:a16="http://schemas.microsoft.com/office/drawing/2014/main" id="{23E547B5-89CF-4EC0-96DE-25771AED0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F0B8CEB-8279-4E5E-A0CE-1FC9F71736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782" y="0"/>
            <a:ext cx="7421217" cy="6857999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85CD145-F15D-48E4-A066-CB89049929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5667" y="3779421"/>
            <a:ext cx="6553200" cy="1330839"/>
          </a:xfrm>
        </p:spPr>
        <p:txBody>
          <a:bodyPr>
            <a:noAutofit/>
          </a:bodyPr>
          <a:lstStyle/>
          <a:p>
            <a:pPr algn="ctr"/>
            <a:r>
              <a:rPr lang="pt-BR" sz="2800" dirty="0"/>
              <a:t>- </a:t>
            </a:r>
            <a:r>
              <a:rPr lang="pt-BR" sz="2800" b="1" dirty="0"/>
              <a:t>Assédios, violências e discriminação</a:t>
            </a:r>
            <a:br>
              <a:rPr lang="pt-BR" sz="2800" b="1" dirty="0"/>
            </a:br>
            <a:br>
              <a:rPr lang="pt-BR" sz="2800" b="1" dirty="0"/>
            </a:br>
            <a:r>
              <a:rPr lang="pt-BR" sz="2800" b="1" dirty="0"/>
              <a:t>- Conflitos interpessoais</a:t>
            </a:r>
            <a:br>
              <a:rPr lang="pt-BR" sz="2800" b="1" dirty="0"/>
            </a:br>
            <a:br>
              <a:rPr lang="pt-BR" sz="2800" b="1" dirty="0"/>
            </a:br>
            <a:r>
              <a:rPr lang="pt-BR" sz="2800" b="1" dirty="0"/>
              <a:t>- Perdas e Lutos </a:t>
            </a:r>
            <a:br>
              <a:rPr lang="pt-BR" sz="2800" b="1" dirty="0"/>
            </a:br>
            <a:br>
              <a:rPr lang="pt-BR" sz="2800" b="1" dirty="0"/>
            </a:br>
            <a:r>
              <a:rPr lang="pt-BR" sz="2800" b="1" dirty="0"/>
              <a:t>- Dependência Química e  Doenças Mentais</a:t>
            </a:r>
            <a:br>
              <a:rPr lang="pt-BR" sz="2800" b="1" dirty="0"/>
            </a:br>
            <a:br>
              <a:rPr lang="pt-BR" sz="2800" b="1" dirty="0"/>
            </a:br>
            <a:r>
              <a:rPr lang="pt-BR" sz="2800" b="1" dirty="0"/>
              <a:t>e tantas outras que permeiam a </a:t>
            </a:r>
            <a:r>
              <a:rPr lang="pt-BR" sz="2800" b="1" dirty="0">
                <a:solidFill>
                  <a:srgbClr val="7030A0"/>
                </a:solidFill>
              </a:rPr>
              <a:t>HUMANIDADE</a:t>
            </a:r>
            <a:br>
              <a:rPr lang="pt-BR" sz="2800" b="1" dirty="0"/>
            </a:br>
            <a:br>
              <a:rPr lang="pt-BR" sz="2800" b="1" dirty="0"/>
            </a:br>
            <a:endParaRPr lang="pt-BR" sz="2800" b="1" dirty="0"/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F9C36E3C-4EA6-4FE5-97F4-B5AE5B7B31C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1609" r="11214" b="-1"/>
          <a:stretch/>
        </p:blipFill>
        <p:spPr>
          <a:xfrm>
            <a:off x="846667" y="491066"/>
            <a:ext cx="4800600" cy="5952067"/>
          </a:xfrm>
          <a:custGeom>
            <a:avLst/>
            <a:gdLst/>
            <a:ahLst/>
            <a:cxnLst/>
            <a:rect l="l" t="t" r="r" b="b"/>
            <a:pathLst>
              <a:path w="6901731" h="6858000">
                <a:moveTo>
                  <a:pt x="0" y="0"/>
                </a:moveTo>
                <a:lnTo>
                  <a:pt x="6897896" y="5958"/>
                </a:lnTo>
                <a:lnTo>
                  <a:pt x="6866823" y="62592"/>
                </a:lnTo>
                <a:lnTo>
                  <a:pt x="6901731" y="89476"/>
                </a:lnTo>
                <a:lnTo>
                  <a:pt x="6901731" y="103833"/>
                </a:lnTo>
                <a:lnTo>
                  <a:pt x="6900034" y="110092"/>
                </a:lnTo>
                <a:lnTo>
                  <a:pt x="6901731" y="113679"/>
                </a:lnTo>
                <a:lnTo>
                  <a:pt x="6901731" y="405560"/>
                </a:lnTo>
                <a:lnTo>
                  <a:pt x="6900456" y="429509"/>
                </a:lnTo>
                <a:cubicBezTo>
                  <a:pt x="6892773" y="535647"/>
                  <a:pt x="6878314" y="537918"/>
                  <a:pt x="6886342" y="636808"/>
                </a:cubicBezTo>
                <a:cubicBezTo>
                  <a:pt x="6892506" y="756883"/>
                  <a:pt x="6864504" y="771443"/>
                  <a:pt x="6851784" y="839073"/>
                </a:cubicBezTo>
                <a:cubicBezTo>
                  <a:pt x="6838675" y="892655"/>
                  <a:pt x="6864124" y="961738"/>
                  <a:pt x="6845760" y="994930"/>
                </a:cubicBezTo>
                <a:cubicBezTo>
                  <a:pt x="6833572" y="1024166"/>
                  <a:pt x="6859282" y="1058905"/>
                  <a:pt x="6845601" y="1112932"/>
                </a:cubicBezTo>
                <a:cubicBezTo>
                  <a:pt x="6838700" y="1149910"/>
                  <a:pt x="6829138" y="1151035"/>
                  <a:pt x="6820235" y="1187433"/>
                </a:cubicBezTo>
                <a:cubicBezTo>
                  <a:pt x="6815504" y="1196464"/>
                  <a:pt x="6777707" y="1338549"/>
                  <a:pt x="6759643" y="1337010"/>
                </a:cubicBezTo>
                <a:cubicBezTo>
                  <a:pt x="6737660" y="1337296"/>
                  <a:pt x="6760650" y="1396341"/>
                  <a:pt x="6736375" y="1382272"/>
                </a:cubicBezTo>
                <a:cubicBezTo>
                  <a:pt x="6755741" y="1415836"/>
                  <a:pt x="6714675" y="1414567"/>
                  <a:pt x="6701292" y="1432111"/>
                </a:cubicBezTo>
                <a:cubicBezTo>
                  <a:pt x="6721110" y="1460185"/>
                  <a:pt x="6692106" y="1490815"/>
                  <a:pt x="6686578" y="1518624"/>
                </a:cubicBezTo>
                <a:cubicBezTo>
                  <a:pt x="6682512" y="1567002"/>
                  <a:pt x="6679579" y="1571443"/>
                  <a:pt x="6670824" y="1607743"/>
                </a:cubicBezTo>
                <a:cubicBezTo>
                  <a:pt x="6671133" y="1629590"/>
                  <a:pt x="6663161" y="1656870"/>
                  <a:pt x="6664392" y="1696405"/>
                </a:cubicBezTo>
                <a:cubicBezTo>
                  <a:pt x="6655686" y="1770486"/>
                  <a:pt x="6641938" y="1757082"/>
                  <a:pt x="6642880" y="1812372"/>
                </a:cubicBezTo>
                <a:cubicBezTo>
                  <a:pt x="6638579" y="1872475"/>
                  <a:pt x="6619231" y="1825476"/>
                  <a:pt x="6612547" y="1876437"/>
                </a:cubicBezTo>
                <a:cubicBezTo>
                  <a:pt x="6600695" y="1913834"/>
                  <a:pt x="6591061" y="1923231"/>
                  <a:pt x="6571760" y="1953331"/>
                </a:cubicBezTo>
                <a:cubicBezTo>
                  <a:pt x="6561039" y="1989021"/>
                  <a:pt x="6544090" y="2087896"/>
                  <a:pt x="6520213" y="2096455"/>
                </a:cubicBezTo>
                <a:lnTo>
                  <a:pt x="6492461" y="2188148"/>
                </a:lnTo>
                <a:cubicBezTo>
                  <a:pt x="6504372" y="2211333"/>
                  <a:pt x="6489131" y="2253220"/>
                  <a:pt x="6471854" y="2259117"/>
                </a:cubicBezTo>
                <a:cubicBezTo>
                  <a:pt x="6466151" y="2287829"/>
                  <a:pt x="6440452" y="2301346"/>
                  <a:pt x="6439832" y="2328334"/>
                </a:cubicBezTo>
                <a:cubicBezTo>
                  <a:pt x="6431013" y="2351201"/>
                  <a:pt x="6444250" y="2396409"/>
                  <a:pt x="6425162" y="2408211"/>
                </a:cubicBezTo>
                <a:lnTo>
                  <a:pt x="6417221" y="2427382"/>
                </a:lnTo>
                <a:lnTo>
                  <a:pt x="6425030" y="2464387"/>
                </a:lnTo>
                <a:lnTo>
                  <a:pt x="6406293" y="2472223"/>
                </a:lnTo>
                <a:cubicBezTo>
                  <a:pt x="6406862" y="2477277"/>
                  <a:pt x="6406486" y="2491723"/>
                  <a:pt x="6405400" y="2493547"/>
                </a:cubicBezTo>
                <a:lnTo>
                  <a:pt x="6374829" y="2532070"/>
                </a:lnTo>
                <a:cubicBezTo>
                  <a:pt x="6374597" y="2545374"/>
                  <a:pt x="6360976" y="2563797"/>
                  <a:pt x="6350864" y="2577422"/>
                </a:cubicBezTo>
                <a:cubicBezTo>
                  <a:pt x="6327056" y="2632768"/>
                  <a:pt x="6341262" y="2616275"/>
                  <a:pt x="6329174" y="2663854"/>
                </a:cubicBezTo>
                <a:cubicBezTo>
                  <a:pt x="6326303" y="2703642"/>
                  <a:pt x="6332854" y="2709643"/>
                  <a:pt x="6315095" y="2741507"/>
                </a:cubicBezTo>
                <a:cubicBezTo>
                  <a:pt x="6319921" y="2740191"/>
                  <a:pt x="6321925" y="2742004"/>
                  <a:pt x="6322463" y="2745641"/>
                </a:cubicBezTo>
                <a:cubicBezTo>
                  <a:pt x="6322245" y="2747982"/>
                  <a:pt x="6322027" y="2750323"/>
                  <a:pt x="6321808" y="2752663"/>
                </a:cubicBezTo>
                <a:lnTo>
                  <a:pt x="6314569" y="2756718"/>
                </a:lnTo>
                <a:cubicBezTo>
                  <a:pt x="6289324" y="2773686"/>
                  <a:pt x="6317551" y="2780051"/>
                  <a:pt x="6315211" y="2811618"/>
                </a:cubicBezTo>
                <a:cubicBezTo>
                  <a:pt x="6315620" y="2826627"/>
                  <a:pt x="6296047" y="2885298"/>
                  <a:pt x="6302211" y="2882314"/>
                </a:cubicBezTo>
                <a:lnTo>
                  <a:pt x="6286167" y="2949597"/>
                </a:lnTo>
                <a:cubicBezTo>
                  <a:pt x="6286401" y="2994618"/>
                  <a:pt x="6286615" y="2971464"/>
                  <a:pt x="6287037" y="3008578"/>
                </a:cubicBezTo>
                <a:cubicBezTo>
                  <a:pt x="6293795" y="3029535"/>
                  <a:pt x="6274405" y="3114154"/>
                  <a:pt x="6259150" y="3123139"/>
                </a:cubicBezTo>
                <a:cubicBezTo>
                  <a:pt x="6250085" y="3189063"/>
                  <a:pt x="6269067" y="3151280"/>
                  <a:pt x="6272249" y="3227854"/>
                </a:cubicBezTo>
                <a:cubicBezTo>
                  <a:pt x="6278775" y="3295842"/>
                  <a:pt x="6289216" y="3303765"/>
                  <a:pt x="6292288" y="3378383"/>
                </a:cubicBezTo>
                <a:cubicBezTo>
                  <a:pt x="6303894" y="3395995"/>
                  <a:pt x="6287498" y="3432581"/>
                  <a:pt x="6288328" y="3459618"/>
                </a:cubicBezTo>
                <a:cubicBezTo>
                  <a:pt x="6289158" y="3486653"/>
                  <a:pt x="6299937" y="3538735"/>
                  <a:pt x="6297272" y="3540603"/>
                </a:cubicBezTo>
                <a:cubicBezTo>
                  <a:pt x="6296849" y="3577379"/>
                  <a:pt x="6294184" y="3587943"/>
                  <a:pt x="6291001" y="3638374"/>
                </a:cubicBezTo>
                <a:cubicBezTo>
                  <a:pt x="6283026" y="3666794"/>
                  <a:pt x="6265833" y="3731744"/>
                  <a:pt x="6283592" y="3763609"/>
                </a:cubicBezTo>
                <a:cubicBezTo>
                  <a:pt x="6264286" y="3758340"/>
                  <a:pt x="6290177" y="3803150"/>
                  <a:pt x="6274068" y="3814506"/>
                </a:cubicBezTo>
                <a:cubicBezTo>
                  <a:pt x="6260645" y="3821643"/>
                  <a:pt x="6265372" y="3836902"/>
                  <a:pt x="6262850" y="3850454"/>
                </a:cubicBezTo>
                <a:cubicBezTo>
                  <a:pt x="6250418" y="3863479"/>
                  <a:pt x="6250660" y="3955243"/>
                  <a:pt x="6257357" y="3975474"/>
                </a:cubicBezTo>
                <a:cubicBezTo>
                  <a:pt x="6245091" y="4036737"/>
                  <a:pt x="6237535" y="4029237"/>
                  <a:pt x="6257889" y="4073155"/>
                </a:cubicBezTo>
                <a:cubicBezTo>
                  <a:pt x="6259272" y="4085906"/>
                  <a:pt x="6239882" y="4116397"/>
                  <a:pt x="6237441" y="4126638"/>
                </a:cubicBezTo>
                <a:lnTo>
                  <a:pt x="6245587" y="4172738"/>
                </a:lnTo>
                <a:lnTo>
                  <a:pt x="6235772" y="4176721"/>
                </a:lnTo>
                <a:lnTo>
                  <a:pt x="6233287" y="4195136"/>
                </a:lnTo>
                <a:lnTo>
                  <a:pt x="6234619" y="4280850"/>
                </a:lnTo>
                <a:cubicBezTo>
                  <a:pt x="6239453" y="4320763"/>
                  <a:pt x="6223309" y="4337596"/>
                  <a:pt x="6219318" y="4402526"/>
                </a:cubicBezTo>
                <a:cubicBezTo>
                  <a:pt x="6205466" y="4516209"/>
                  <a:pt x="6216183" y="4588729"/>
                  <a:pt x="6216810" y="4651172"/>
                </a:cubicBezTo>
                <a:cubicBezTo>
                  <a:pt x="6217673" y="4756959"/>
                  <a:pt x="6228654" y="4824005"/>
                  <a:pt x="6225945" y="4916779"/>
                </a:cubicBezTo>
                <a:cubicBezTo>
                  <a:pt x="6217032" y="4993010"/>
                  <a:pt x="6264271" y="4984591"/>
                  <a:pt x="6230174" y="5051379"/>
                </a:cubicBezTo>
                <a:cubicBezTo>
                  <a:pt x="6235713" y="5056951"/>
                  <a:pt x="6239420" y="5163714"/>
                  <a:pt x="6242600" y="5170879"/>
                </a:cubicBezTo>
                <a:lnTo>
                  <a:pt x="6235996" y="5216428"/>
                </a:lnTo>
                <a:lnTo>
                  <a:pt x="6214638" y="5285298"/>
                </a:lnTo>
                <a:cubicBezTo>
                  <a:pt x="6211392" y="5297492"/>
                  <a:pt x="6225576" y="5312063"/>
                  <a:pt x="6228432" y="5317696"/>
                </a:cubicBezTo>
                <a:lnTo>
                  <a:pt x="6246496" y="5398787"/>
                </a:lnTo>
                <a:lnTo>
                  <a:pt x="6244793" y="5399530"/>
                </a:lnTo>
                <a:lnTo>
                  <a:pt x="6241695" y="5406948"/>
                </a:lnTo>
                <a:lnTo>
                  <a:pt x="6267461" y="5499413"/>
                </a:lnTo>
                <a:cubicBezTo>
                  <a:pt x="6285387" y="5533848"/>
                  <a:pt x="6284888" y="5550029"/>
                  <a:pt x="6295987" y="5582659"/>
                </a:cubicBezTo>
                <a:cubicBezTo>
                  <a:pt x="6311253" y="5681724"/>
                  <a:pt x="6295439" y="5695558"/>
                  <a:pt x="6364803" y="5784263"/>
                </a:cubicBezTo>
                <a:cubicBezTo>
                  <a:pt x="6379348" y="5818651"/>
                  <a:pt x="6412475" y="5906802"/>
                  <a:pt x="6423050" y="5922637"/>
                </a:cubicBezTo>
                <a:cubicBezTo>
                  <a:pt x="6445210" y="5973612"/>
                  <a:pt x="6468179" y="6023873"/>
                  <a:pt x="6497767" y="6090108"/>
                </a:cubicBezTo>
                <a:cubicBezTo>
                  <a:pt x="6571895" y="6150548"/>
                  <a:pt x="6572491" y="6236583"/>
                  <a:pt x="6606710" y="6281543"/>
                </a:cubicBezTo>
                <a:cubicBezTo>
                  <a:pt x="6633675" y="6335892"/>
                  <a:pt x="6654357" y="6388782"/>
                  <a:pt x="6667540" y="6443715"/>
                </a:cubicBezTo>
                <a:cubicBezTo>
                  <a:pt x="6685192" y="6466826"/>
                  <a:pt x="6650500" y="6508701"/>
                  <a:pt x="6659722" y="6550105"/>
                </a:cubicBezTo>
                <a:cubicBezTo>
                  <a:pt x="6665926" y="6645044"/>
                  <a:pt x="6669126" y="6627536"/>
                  <a:pt x="6671805" y="6687397"/>
                </a:cubicBezTo>
                <a:cubicBezTo>
                  <a:pt x="6682671" y="6733683"/>
                  <a:pt x="6665210" y="6772117"/>
                  <a:pt x="6669658" y="6806602"/>
                </a:cubicBezTo>
                <a:cubicBezTo>
                  <a:pt x="6661174" y="6812658"/>
                  <a:pt x="6667097" y="6831470"/>
                  <a:pt x="6675783" y="6850325"/>
                </a:cubicBezTo>
                <a:lnTo>
                  <a:pt x="6679704" y="6858000"/>
                </a:lnTo>
                <a:lnTo>
                  <a:pt x="4532241" y="6858000"/>
                </a:lnTo>
                <a:lnTo>
                  <a:pt x="1208596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2FE8C8FA-6E4E-4F2D-AEE8-4C9BEA3E6CC5}"/>
              </a:ext>
            </a:extLst>
          </p:cNvPr>
          <p:cNvSpPr txBox="1"/>
          <p:nvPr/>
        </p:nvSpPr>
        <p:spPr>
          <a:xfrm>
            <a:off x="5545668" y="584200"/>
            <a:ext cx="65531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 </a:t>
            </a:r>
            <a:r>
              <a:rPr lang="pt-BR" sz="3200" b="1" dirty="0">
                <a:solidFill>
                  <a:srgbClr val="7030A0"/>
                </a:solidFill>
              </a:rPr>
              <a:t>DE QUE PAUTAS ESTAMOS FALANDO? </a:t>
            </a:r>
          </a:p>
        </p:txBody>
      </p:sp>
    </p:spTree>
    <p:extLst>
      <p:ext uri="{BB962C8B-B14F-4D97-AF65-F5344CB8AC3E}">
        <p14:creationId xmlns:p14="http://schemas.microsoft.com/office/powerpoint/2010/main" val="34731727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23E547B5-89CF-4EC0-96DE-25771AED0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F0B8CEB-8279-4E5E-A0CE-1FC9F71736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782" y="0"/>
            <a:ext cx="7421217" cy="6857999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A445418-3027-4569-91BB-3FDEA82710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63835" y="2675467"/>
            <a:ext cx="4140014" cy="1330839"/>
          </a:xfrm>
        </p:spPr>
        <p:txBody>
          <a:bodyPr>
            <a:normAutofit fontScale="90000"/>
          </a:bodyPr>
          <a:lstStyle/>
          <a:p>
            <a:pPr algn="ctr"/>
            <a:r>
              <a:rPr lang="pt-BR" b="1" dirty="0"/>
              <a:t>O PAPEL FUNDAMENTAL DAS </a:t>
            </a:r>
            <a:r>
              <a:rPr lang="pt-BR" b="1" dirty="0">
                <a:solidFill>
                  <a:schemeClr val="accent6">
                    <a:lumMod val="75000"/>
                  </a:schemeClr>
                </a:solidFill>
              </a:rPr>
              <a:t>LIDERANÇAS</a:t>
            </a:r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7F58AEF1-113D-43B9-8991-F57F56A05C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90" r="37518" b="1"/>
          <a:stretch/>
        </p:blipFill>
        <p:spPr>
          <a:xfrm>
            <a:off x="1210733" y="914399"/>
            <a:ext cx="5122334" cy="5029200"/>
          </a:xfrm>
          <a:custGeom>
            <a:avLst/>
            <a:gdLst/>
            <a:ahLst/>
            <a:cxnLst/>
            <a:rect l="l" t="t" r="r" b="b"/>
            <a:pathLst>
              <a:path w="6901731" h="6858000">
                <a:moveTo>
                  <a:pt x="0" y="0"/>
                </a:moveTo>
                <a:lnTo>
                  <a:pt x="6897896" y="5958"/>
                </a:lnTo>
                <a:lnTo>
                  <a:pt x="6866823" y="62592"/>
                </a:lnTo>
                <a:lnTo>
                  <a:pt x="6901731" y="89476"/>
                </a:lnTo>
                <a:lnTo>
                  <a:pt x="6901731" y="103833"/>
                </a:lnTo>
                <a:lnTo>
                  <a:pt x="6900034" y="110092"/>
                </a:lnTo>
                <a:lnTo>
                  <a:pt x="6901731" y="113679"/>
                </a:lnTo>
                <a:lnTo>
                  <a:pt x="6901731" y="405560"/>
                </a:lnTo>
                <a:lnTo>
                  <a:pt x="6900456" y="429509"/>
                </a:lnTo>
                <a:cubicBezTo>
                  <a:pt x="6892773" y="535647"/>
                  <a:pt x="6878314" y="537918"/>
                  <a:pt x="6886342" y="636808"/>
                </a:cubicBezTo>
                <a:cubicBezTo>
                  <a:pt x="6892506" y="756883"/>
                  <a:pt x="6864504" y="771443"/>
                  <a:pt x="6851784" y="839073"/>
                </a:cubicBezTo>
                <a:cubicBezTo>
                  <a:pt x="6838675" y="892655"/>
                  <a:pt x="6864124" y="961738"/>
                  <a:pt x="6845760" y="994930"/>
                </a:cubicBezTo>
                <a:cubicBezTo>
                  <a:pt x="6833572" y="1024166"/>
                  <a:pt x="6859282" y="1058905"/>
                  <a:pt x="6845601" y="1112932"/>
                </a:cubicBezTo>
                <a:cubicBezTo>
                  <a:pt x="6838700" y="1149910"/>
                  <a:pt x="6829138" y="1151035"/>
                  <a:pt x="6820235" y="1187433"/>
                </a:cubicBezTo>
                <a:cubicBezTo>
                  <a:pt x="6815504" y="1196464"/>
                  <a:pt x="6777707" y="1338549"/>
                  <a:pt x="6759643" y="1337010"/>
                </a:cubicBezTo>
                <a:cubicBezTo>
                  <a:pt x="6737660" y="1337296"/>
                  <a:pt x="6760650" y="1396341"/>
                  <a:pt x="6736375" y="1382272"/>
                </a:cubicBezTo>
                <a:cubicBezTo>
                  <a:pt x="6755741" y="1415836"/>
                  <a:pt x="6714675" y="1414567"/>
                  <a:pt x="6701292" y="1432111"/>
                </a:cubicBezTo>
                <a:cubicBezTo>
                  <a:pt x="6721110" y="1460185"/>
                  <a:pt x="6692106" y="1490815"/>
                  <a:pt x="6686578" y="1518624"/>
                </a:cubicBezTo>
                <a:cubicBezTo>
                  <a:pt x="6682512" y="1567002"/>
                  <a:pt x="6679579" y="1571443"/>
                  <a:pt x="6670824" y="1607743"/>
                </a:cubicBezTo>
                <a:cubicBezTo>
                  <a:pt x="6671133" y="1629590"/>
                  <a:pt x="6663161" y="1656870"/>
                  <a:pt x="6664392" y="1696405"/>
                </a:cubicBezTo>
                <a:cubicBezTo>
                  <a:pt x="6655686" y="1770486"/>
                  <a:pt x="6641938" y="1757082"/>
                  <a:pt x="6642880" y="1812372"/>
                </a:cubicBezTo>
                <a:cubicBezTo>
                  <a:pt x="6638579" y="1872475"/>
                  <a:pt x="6619231" y="1825476"/>
                  <a:pt x="6612547" y="1876437"/>
                </a:cubicBezTo>
                <a:cubicBezTo>
                  <a:pt x="6600695" y="1913834"/>
                  <a:pt x="6591061" y="1923231"/>
                  <a:pt x="6571760" y="1953331"/>
                </a:cubicBezTo>
                <a:cubicBezTo>
                  <a:pt x="6561039" y="1989021"/>
                  <a:pt x="6544090" y="2087896"/>
                  <a:pt x="6520213" y="2096455"/>
                </a:cubicBezTo>
                <a:lnTo>
                  <a:pt x="6492461" y="2188148"/>
                </a:lnTo>
                <a:cubicBezTo>
                  <a:pt x="6504372" y="2211333"/>
                  <a:pt x="6489131" y="2253220"/>
                  <a:pt x="6471854" y="2259117"/>
                </a:cubicBezTo>
                <a:cubicBezTo>
                  <a:pt x="6466151" y="2287829"/>
                  <a:pt x="6440452" y="2301346"/>
                  <a:pt x="6439832" y="2328334"/>
                </a:cubicBezTo>
                <a:cubicBezTo>
                  <a:pt x="6431013" y="2351201"/>
                  <a:pt x="6444250" y="2396409"/>
                  <a:pt x="6425162" y="2408211"/>
                </a:cubicBezTo>
                <a:lnTo>
                  <a:pt x="6417221" y="2427382"/>
                </a:lnTo>
                <a:lnTo>
                  <a:pt x="6425030" y="2464387"/>
                </a:lnTo>
                <a:lnTo>
                  <a:pt x="6406293" y="2472223"/>
                </a:lnTo>
                <a:cubicBezTo>
                  <a:pt x="6406862" y="2477277"/>
                  <a:pt x="6406486" y="2491723"/>
                  <a:pt x="6405400" y="2493547"/>
                </a:cubicBezTo>
                <a:lnTo>
                  <a:pt x="6374829" y="2532070"/>
                </a:lnTo>
                <a:cubicBezTo>
                  <a:pt x="6374597" y="2545374"/>
                  <a:pt x="6360976" y="2563797"/>
                  <a:pt x="6350864" y="2577422"/>
                </a:cubicBezTo>
                <a:cubicBezTo>
                  <a:pt x="6327056" y="2632768"/>
                  <a:pt x="6341262" y="2616275"/>
                  <a:pt x="6329174" y="2663854"/>
                </a:cubicBezTo>
                <a:cubicBezTo>
                  <a:pt x="6326303" y="2703642"/>
                  <a:pt x="6332854" y="2709643"/>
                  <a:pt x="6315095" y="2741507"/>
                </a:cubicBezTo>
                <a:cubicBezTo>
                  <a:pt x="6319921" y="2740191"/>
                  <a:pt x="6321925" y="2742004"/>
                  <a:pt x="6322463" y="2745641"/>
                </a:cubicBezTo>
                <a:cubicBezTo>
                  <a:pt x="6322245" y="2747982"/>
                  <a:pt x="6322027" y="2750323"/>
                  <a:pt x="6321808" y="2752663"/>
                </a:cubicBezTo>
                <a:lnTo>
                  <a:pt x="6314569" y="2756718"/>
                </a:lnTo>
                <a:cubicBezTo>
                  <a:pt x="6289324" y="2773686"/>
                  <a:pt x="6317551" y="2780051"/>
                  <a:pt x="6315211" y="2811618"/>
                </a:cubicBezTo>
                <a:cubicBezTo>
                  <a:pt x="6315620" y="2826627"/>
                  <a:pt x="6296047" y="2885298"/>
                  <a:pt x="6302211" y="2882314"/>
                </a:cubicBezTo>
                <a:lnTo>
                  <a:pt x="6286167" y="2949597"/>
                </a:lnTo>
                <a:cubicBezTo>
                  <a:pt x="6286401" y="2994618"/>
                  <a:pt x="6286615" y="2971464"/>
                  <a:pt x="6287037" y="3008578"/>
                </a:cubicBezTo>
                <a:cubicBezTo>
                  <a:pt x="6293795" y="3029535"/>
                  <a:pt x="6274405" y="3114154"/>
                  <a:pt x="6259150" y="3123139"/>
                </a:cubicBezTo>
                <a:cubicBezTo>
                  <a:pt x="6250085" y="3189063"/>
                  <a:pt x="6269067" y="3151280"/>
                  <a:pt x="6272249" y="3227854"/>
                </a:cubicBezTo>
                <a:cubicBezTo>
                  <a:pt x="6278775" y="3295842"/>
                  <a:pt x="6289216" y="3303765"/>
                  <a:pt x="6292288" y="3378383"/>
                </a:cubicBezTo>
                <a:cubicBezTo>
                  <a:pt x="6303894" y="3395995"/>
                  <a:pt x="6287498" y="3432581"/>
                  <a:pt x="6288328" y="3459618"/>
                </a:cubicBezTo>
                <a:cubicBezTo>
                  <a:pt x="6289158" y="3486653"/>
                  <a:pt x="6299937" y="3538735"/>
                  <a:pt x="6297272" y="3540603"/>
                </a:cubicBezTo>
                <a:cubicBezTo>
                  <a:pt x="6296849" y="3577379"/>
                  <a:pt x="6294184" y="3587943"/>
                  <a:pt x="6291001" y="3638374"/>
                </a:cubicBezTo>
                <a:cubicBezTo>
                  <a:pt x="6283026" y="3666794"/>
                  <a:pt x="6265833" y="3731744"/>
                  <a:pt x="6283592" y="3763609"/>
                </a:cubicBezTo>
                <a:cubicBezTo>
                  <a:pt x="6264286" y="3758340"/>
                  <a:pt x="6290177" y="3803150"/>
                  <a:pt x="6274068" y="3814506"/>
                </a:cubicBezTo>
                <a:cubicBezTo>
                  <a:pt x="6260645" y="3821643"/>
                  <a:pt x="6265372" y="3836902"/>
                  <a:pt x="6262850" y="3850454"/>
                </a:cubicBezTo>
                <a:cubicBezTo>
                  <a:pt x="6250418" y="3863479"/>
                  <a:pt x="6250660" y="3955243"/>
                  <a:pt x="6257357" y="3975474"/>
                </a:cubicBezTo>
                <a:cubicBezTo>
                  <a:pt x="6245091" y="4036737"/>
                  <a:pt x="6237535" y="4029237"/>
                  <a:pt x="6257889" y="4073155"/>
                </a:cubicBezTo>
                <a:cubicBezTo>
                  <a:pt x="6259272" y="4085906"/>
                  <a:pt x="6239882" y="4116397"/>
                  <a:pt x="6237441" y="4126638"/>
                </a:cubicBezTo>
                <a:lnTo>
                  <a:pt x="6245587" y="4172738"/>
                </a:lnTo>
                <a:lnTo>
                  <a:pt x="6235772" y="4176721"/>
                </a:lnTo>
                <a:lnTo>
                  <a:pt x="6233287" y="4195136"/>
                </a:lnTo>
                <a:lnTo>
                  <a:pt x="6234619" y="4280850"/>
                </a:lnTo>
                <a:cubicBezTo>
                  <a:pt x="6239453" y="4320763"/>
                  <a:pt x="6223309" y="4337596"/>
                  <a:pt x="6219318" y="4402526"/>
                </a:cubicBezTo>
                <a:cubicBezTo>
                  <a:pt x="6205466" y="4516209"/>
                  <a:pt x="6216183" y="4588729"/>
                  <a:pt x="6216810" y="4651172"/>
                </a:cubicBezTo>
                <a:cubicBezTo>
                  <a:pt x="6217673" y="4756959"/>
                  <a:pt x="6228654" y="4824005"/>
                  <a:pt x="6225945" y="4916779"/>
                </a:cubicBezTo>
                <a:cubicBezTo>
                  <a:pt x="6217032" y="4993010"/>
                  <a:pt x="6264271" y="4984591"/>
                  <a:pt x="6230174" y="5051379"/>
                </a:cubicBezTo>
                <a:cubicBezTo>
                  <a:pt x="6235713" y="5056951"/>
                  <a:pt x="6239420" y="5163714"/>
                  <a:pt x="6242600" y="5170879"/>
                </a:cubicBezTo>
                <a:lnTo>
                  <a:pt x="6235996" y="5216428"/>
                </a:lnTo>
                <a:lnTo>
                  <a:pt x="6214638" y="5285298"/>
                </a:lnTo>
                <a:cubicBezTo>
                  <a:pt x="6211392" y="5297492"/>
                  <a:pt x="6225576" y="5312063"/>
                  <a:pt x="6228432" y="5317696"/>
                </a:cubicBezTo>
                <a:lnTo>
                  <a:pt x="6246496" y="5398787"/>
                </a:lnTo>
                <a:lnTo>
                  <a:pt x="6244793" y="5399530"/>
                </a:lnTo>
                <a:lnTo>
                  <a:pt x="6241695" y="5406948"/>
                </a:lnTo>
                <a:lnTo>
                  <a:pt x="6267461" y="5499413"/>
                </a:lnTo>
                <a:cubicBezTo>
                  <a:pt x="6285387" y="5533848"/>
                  <a:pt x="6284888" y="5550029"/>
                  <a:pt x="6295987" y="5582659"/>
                </a:cubicBezTo>
                <a:cubicBezTo>
                  <a:pt x="6311253" y="5681724"/>
                  <a:pt x="6295439" y="5695558"/>
                  <a:pt x="6364803" y="5784263"/>
                </a:cubicBezTo>
                <a:cubicBezTo>
                  <a:pt x="6379348" y="5818651"/>
                  <a:pt x="6412475" y="5906802"/>
                  <a:pt x="6423050" y="5922637"/>
                </a:cubicBezTo>
                <a:cubicBezTo>
                  <a:pt x="6445210" y="5973612"/>
                  <a:pt x="6468179" y="6023873"/>
                  <a:pt x="6497767" y="6090108"/>
                </a:cubicBezTo>
                <a:cubicBezTo>
                  <a:pt x="6571895" y="6150548"/>
                  <a:pt x="6572491" y="6236583"/>
                  <a:pt x="6606710" y="6281543"/>
                </a:cubicBezTo>
                <a:cubicBezTo>
                  <a:pt x="6633675" y="6335892"/>
                  <a:pt x="6654357" y="6388782"/>
                  <a:pt x="6667540" y="6443715"/>
                </a:cubicBezTo>
                <a:cubicBezTo>
                  <a:pt x="6685192" y="6466826"/>
                  <a:pt x="6650500" y="6508701"/>
                  <a:pt x="6659722" y="6550105"/>
                </a:cubicBezTo>
                <a:cubicBezTo>
                  <a:pt x="6665926" y="6645044"/>
                  <a:pt x="6669126" y="6627536"/>
                  <a:pt x="6671805" y="6687397"/>
                </a:cubicBezTo>
                <a:cubicBezTo>
                  <a:pt x="6682671" y="6733683"/>
                  <a:pt x="6665210" y="6772117"/>
                  <a:pt x="6669658" y="6806602"/>
                </a:cubicBezTo>
                <a:cubicBezTo>
                  <a:pt x="6661174" y="6812658"/>
                  <a:pt x="6667097" y="6831470"/>
                  <a:pt x="6675783" y="6850325"/>
                </a:cubicBezTo>
                <a:lnTo>
                  <a:pt x="6679704" y="6858000"/>
                </a:lnTo>
                <a:lnTo>
                  <a:pt x="4532241" y="6858000"/>
                </a:lnTo>
                <a:lnTo>
                  <a:pt x="1208596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10022657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236</Words>
  <Application>Microsoft Office PowerPoint</Application>
  <PresentationFormat>Widescreen</PresentationFormat>
  <Paragraphs>52</Paragraphs>
  <Slides>16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Tema do Office</vt:lpstr>
      <vt:lpstr>COMUNICAÇÃO  E BEM–ESTAR  NO TRABALHO</vt:lpstr>
      <vt:lpstr>A PERGUNTA MAIS COMUM:</vt:lpstr>
      <vt:lpstr>COMO A  SUA ORGANIZAÇÃO COMUNICA E DEMONSTRA , NA PRÁTICA,  QUE VALORIZA O   BEM-ESTAR DAS EQUIPES NO TRABALHO?</vt:lpstr>
      <vt:lpstr>POR MEIO DA SUA CULTURA</vt:lpstr>
      <vt:lpstr>Apresentação do PowerPoint</vt:lpstr>
      <vt:lpstr>Apresentação do PowerPoint</vt:lpstr>
      <vt:lpstr>Apresentação do PowerPoint</vt:lpstr>
      <vt:lpstr>- Assédios, violências e discriminação  - Conflitos interpessoais  - Perdas e Lutos   - Dependência Química e  Doenças Mentais  e tantas outras que permeiam a HUMANIDADE  </vt:lpstr>
      <vt:lpstr>O PAPEL FUNDAMENTAL DAS LIDERANÇAS</vt:lpstr>
      <vt:lpstr>COMO?</vt:lpstr>
      <vt:lpstr>Apresentação do PowerPoint</vt:lpstr>
      <vt:lpstr>A BOA NOTÍCIA?</vt:lpstr>
      <vt:lpstr>ALGUNS CAMINHOS...</vt:lpstr>
      <vt:lpstr>Apresentação do PowerPoint</vt:lpstr>
      <vt:lpstr>MAIS DO QUE EM QUALQUER AÇÃO, FERRAMENTA OU PESQUISA,   A SAÚDE E  QUALIDADE DE VIDA NO TRABALHO...</vt:lpstr>
      <vt:lpstr>PRECISA  SER PERCEBIDA BEM AQUI...  SIM, NO SORRISO, NA SATISFAÇÃO  E NA SEGURANÇA DE FAZER PARTE DE UMA ORGANIZAÇÃO HUMANIZADA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COMUNICAÇÃO  E BEM–ESTAR  NO TRABALHO</dc:title>
  <dc:creator>Dulce Capistrano</dc:creator>
  <cp:lastModifiedBy>Dulce Capistrano</cp:lastModifiedBy>
  <cp:revision>3</cp:revision>
  <dcterms:created xsi:type="dcterms:W3CDTF">2024-11-13T02:52:04Z</dcterms:created>
  <dcterms:modified xsi:type="dcterms:W3CDTF">2024-11-13T03:31:46Z</dcterms:modified>
</cp:coreProperties>
</file>