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2" r:id="rId2"/>
    <p:sldId id="257" r:id="rId3"/>
    <p:sldId id="261" r:id="rId4"/>
    <p:sldId id="258" r:id="rId5"/>
    <p:sldId id="259" r:id="rId6"/>
    <p:sldId id="263" r:id="rId7"/>
    <p:sldId id="264" r:id="rId8"/>
    <p:sldId id="260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7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56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A5614-CFA9-0848-A521-97DB50DCDEB4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CE7BB-C792-E440-8129-F3C5DBBDB3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00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5CE7BB-C792-E440-8129-F3C5DBBDB36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8434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7879DF-2DF0-7C40-A155-8CF7F87FB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A90BC1-79A5-DD4C-84AA-053567066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48D54C-794B-7E45-932D-F72319542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4EC7CD-3EF2-5C46-8CFD-11011CA67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FC0259-4B6C-5241-AD49-E945C5DF8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38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E6CEE-69F2-0D4F-989F-CCDF0A8E1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2719A3-AADF-0541-8EDE-C8D7ADDA1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ECE23C-C9A6-964B-B924-D4CB2E3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84861C-C212-3A45-B9A8-8A9B1050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7257E4-8A52-D24B-BA30-B4E2092D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475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8CBEF5-B43B-C445-B92E-3274D33B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27AE38-18A7-BB4F-BFA9-D7D5B7031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1CE986-72F2-3241-9AD1-820A59263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5EEEBD-B85C-314F-B092-D242A497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445C9D-A6C7-7545-BE23-E30BF7F7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6019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64BD0-08F2-D64B-A8F3-809CACE10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DEA31F-87D3-D641-A4FA-38B3BE23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090886-891B-7141-BB2B-4C85AC919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A3FE60-1653-5D4D-A403-ABDB14E9C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AF27E6-917D-6648-B5AA-91DD5541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FA1072-04B1-E34A-85F1-C0C4FD7D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306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66F43-3785-FF4D-BE30-5FA34ADFF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489401-BB19-9142-99C7-E2CDDD9BD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693D4F-AB45-9147-8409-4476BE4F5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9992F5-12EC-4140-B717-3C5652E98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52C9C24-FFA5-364E-A3BD-E9F41C53F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6214218-B47F-3746-AE28-4169C42B2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E36C67-1865-8848-9DB5-BDFE53F20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5CF1D57-887F-A74D-BDD7-6A5E4BD1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49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108BB-EF85-B74E-9B54-1D8021C8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2C159C0-2087-714F-B687-6A9248F6C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710A351-8738-3444-94F3-ECD74C5E5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7516DF-55F9-3245-B12D-B053425BD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97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C08D4F3-810F-834B-A9D6-341FFD53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F3D9421-47EB-3B4F-954E-D832CC7EF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AAFC8A-40E3-3C4A-83E3-2BD918F9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71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64396-53D4-D74A-A9AB-255C8124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890092-75B1-4242-9765-2A6234DCB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CC020F-9D8D-3343-89B4-59C5F4D60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DC06E1-EC3C-2A44-826E-BA4439186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766B63-EA63-0548-8DE0-681F81392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D9433-D974-084A-93F3-BD9D65550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899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3AC145-D5B8-F44B-A299-5E26568B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9AF4097-DD8B-4B4E-A6C4-EB582D687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4D3D8D-EF2F-3147-A577-C1A01800E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BA8512-F2A2-D540-965E-B74DFB5B0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C6381D-7F69-B94D-A6CE-CF84C4C90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0065A6-9BF6-4E46-8275-91C85C80D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955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7526A-9FB0-5948-AD71-32E55B8C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B11216-37DA-C84B-B034-67B7F66A9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0CBBDB-FD0E-3641-AFB8-2E8442C76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F73F1D-26DE-854C-A319-DA9580C5C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FBB93F-BD46-5642-84C5-793A7A901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392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73E127-0900-3048-902E-4332B844E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28E7D2-6CE0-CA41-8543-46B5B48BE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582AE2-856B-0547-AC23-AD7763F16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C02318-3A0F-C74B-AF37-E255C1796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BE044E-C22E-2C45-AB4E-014E84868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79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A5CB48-9AB8-594B-A50F-F8EBE0B2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651FD3-4D2E-E546-BBBF-F69031E2B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30E751-A91B-BB4E-8878-00778E87F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A461C-D3BC-7549-AC72-A8B974D2526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7E0402-18E5-6E4F-9ACF-1F4D550A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AF8A29-4425-D648-9948-B97C987EB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70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90385DE-0CA1-9472-4981-88B05A0C9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-40425" y="-23784"/>
            <a:ext cx="12271596" cy="690556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9E61B32-7704-5E2C-A9DD-C01079AFA2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681" y="195959"/>
            <a:ext cx="2106577" cy="2106577"/>
          </a:xfrm>
          <a:prstGeom prst="rect">
            <a:avLst/>
          </a:prstGeom>
        </p:spPr>
      </p:pic>
      <p:pic>
        <p:nvPicPr>
          <p:cNvPr id="2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277B9ECB-ACC0-569F-AE22-0E06265467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1260866" y="1794737"/>
            <a:ext cx="5540379" cy="26248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71D34ED-F2F5-172D-D97B-FCB73BA6175E}"/>
              </a:ext>
            </a:extLst>
          </p:cNvPr>
          <p:cNvSpPr txBox="1"/>
          <p:nvPr/>
        </p:nvSpPr>
        <p:spPr>
          <a:xfrm>
            <a:off x="7701995" y="2630114"/>
            <a:ext cx="46500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70º Fórum Permanente de Controle interno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349850B-C4D4-2F91-62BA-D4411E8A1989}"/>
              </a:ext>
            </a:extLst>
          </p:cNvPr>
          <p:cNvSpPr txBox="1"/>
          <p:nvPr/>
        </p:nvSpPr>
        <p:spPr>
          <a:xfrm>
            <a:off x="7624511" y="4067188"/>
            <a:ext cx="43727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just"/>
            <a:r>
              <a:rPr lang="pt-BR" altLang="pt-BR" i="1" dirty="0">
                <a:solidFill>
                  <a:schemeClr val="bg2">
                    <a:lumMod val="25000"/>
                  </a:schemeClr>
                </a:solidFill>
              </a:rPr>
              <a:t>Auditoria Interna que Gera Valor: Guias de Verificação de Conformidade como Instrumentos de Fortalecimento dos Controles Internos e Melhoria da Gestão Pública</a:t>
            </a:r>
            <a:endParaRPr lang="pt-BR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263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69055"/>
            <a:ext cx="12192000" cy="51060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259A7C8-C2E9-71DA-C483-DB8EAB7F5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37" y="598171"/>
            <a:ext cx="10922559" cy="5770883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0417" y="352699"/>
            <a:ext cx="2255768" cy="106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35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69055"/>
            <a:ext cx="12192000" cy="51060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881C686-7120-4A3C-BADF-59E9E6069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17" y="639965"/>
            <a:ext cx="9619105" cy="5172863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5840" y="292312"/>
            <a:ext cx="2492543" cy="117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8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69055"/>
            <a:ext cx="12192000" cy="51060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5EB5C4C-F0FA-882F-C29D-68203F724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88" y="374373"/>
            <a:ext cx="10991818" cy="5862303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6855" y="241994"/>
            <a:ext cx="2492543" cy="117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30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ADB9E7A1-B107-6D46-A55C-250A6C793A94}"/>
              </a:ext>
            </a:extLst>
          </p:cNvPr>
          <p:cNvSpPr/>
          <p:nvPr/>
        </p:nvSpPr>
        <p:spPr>
          <a:xfrm>
            <a:off x="2478456" y="4252256"/>
            <a:ext cx="189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Foto/Ilustração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C995AAE-97CE-4FA0-7C78-9116B1480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69055"/>
            <a:ext cx="12192000" cy="51060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8B936BE-9054-A3D4-4A50-F7D40DDF4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190"/>
            <a:ext cx="11316184" cy="6143656"/>
          </a:xfrm>
          <a:prstGeom prst="rect">
            <a:avLst/>
          </a:prstGeom>
        </p:spPr>
      </p:pic>
      <p:pic>
        <p:nvPicPr>
          <p:cNvPr id="10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4820B083-6A34-4A9B-B8CC-C213492E6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8616" y="128190"/>
            <a:ext cx="2286968" cy="107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1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7338C-8BF5-787B-7CF6-8AA11C0A3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1F1E181E-A016-F822-A1C8-7076B8DCC9B6}"/>
              </a:ext>
            </a:extLst>
          </p:cNvPr>
          <p:cNvSpPr/>
          <p:nvPr/>
        </p:nvSpPr>
        <p:spPr>
          <a:xfrm>
            <a:off x="2478456" y="4252256"/>
            <a:ext cx="189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Foto/Ilustração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4F6D7EF-D38D-45FA-7770-13AFA48E7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69055"/>
            <a:ext cx="12192000" cy="51060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5638736-6DB5-F4FC-E5A7-FE384C1AA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1" y="402545"/>
            <a:ext cx="10440039" cy="5636109"/>
          </a:xfrm>
          <a:prstGeom prst="rect">
            <a:avLst/>
          </a:prstGeom>
        </p:spPr>
      </p:pic>
      <p:pic>
        <p:nvPicPr>
          <p:cNvPr id="10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09064078-C1A0-2152-09C4-E96F03AEA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2025" y="296829"/>
            <a:ext cx="2492543" cy="117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353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04A1E-EEA7-47C8-7861-BCFE64109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F411D951-6DD8-06FB-858E-8BBB894379CB}"/>
              </a:ext>
            </a:extLst>
          </p:cNvPr>
          <p:cNvSpPr/>
          <p:nvPr/>
        </p:nvSpPr>
        <p:spPr>
          <a:xfrm>
            <a:off x="2478456" y="4252256"/>
            <a:ext cx="189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Foto/Ilustração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6EE2340-0228-2705-EC8B-DAA15D213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69055"/>
            <a:ext cx="12192000" cy="51060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4FB1391-40AC-51F3-AC54-0E58C48D9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6828"/>
            <a:ext cx="10545102" cy="5717109"/>
          </a:xfrm>
          <a:prstGeom prst="rect">
            <a:avLst/>
          </a:prstGeom>
        </p:spPr>
      </p:pic>
      <p:pic>
        <p:nvPicPr>
          <p:cNvPr id="10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DDD2B553-A8CB-B783-C126-B6C7C1731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9933" y="132706"/>
            <a:ext cx="2492543" cy="117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18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3A64472-CB1B-B146-E6BA-B49D9B915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846" y="-35351"/>
            <a:ext cx="12317691" cy="6928701"/>
          </a:xfrm>
          <a:prstGeom prst="rect">
            <a:avLst/>
          </a:prstGeom>
        </p:spPr>
      </p:pic>
      <p:pic>
        <p:nvPicPr>
          <p:cNvPr id="7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CC85EE89-4C3A-578F-C8FE-D42EFB630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663" y="3221848"/>
            <a:ext cx="4437648" cy="209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14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39</Words>
  <Application>Microsoft Office PowerPoint</Application>
  <PresentationFormat>Widescreen</PresentationFormat>
  <Paragraphs>6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Kanit</vt:lpstr>
      <vt:lpstr>Open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Bruno Jesus Martins Lobo</cp:lastModifiedBy>
  <cp:revision>36</cp:revision>
  <dcterms:created xsi:type="dcterms:W3CDTF">2021-04-20T01:02:02Z</dcterms:created>
  <dcterms:modified xsi:type="dcterms:W3CDTF">2026-08-26T13:18:55Z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2023-05-22T14:49:05Z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d994ddef-51c7-4851-9e6e-51209c4dc3e4</vt:lpwstr>
  </property>
  <property fmtid="{D5CDD505-2E9C-101B-9397-08002B2CF9AE}" pid="7" name="MSIP_Label_defa4170-0d19-0005-0004-bc88714345d2_ActionId">
    <vt:lpwstr>24167b3b-7707-4968-b242-afaa52820258</vt:lpwstr>
  </property>
  <property fmtid="{D5CDD505-2E9C-101B-9397-08002B2CF9AE}" pid="8" name="MSIP_Label_defa4170-0d19-0005-0004-bc88714345d2_ContentBits">
    <vt:lpwstr>0</vt:lpwstr>
  </property>
</Properties>
</file>