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263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2" r:id="rId14"/>
    <p:sldId id="273" r:id="rId15"/>
    <p:sldId id="275" r:id="rId16"/>
    <p:sldId id="276" r:id="rId17"/>
    <p:sldId id="277" r:id="rId18"/>
    <p:sldId id="284" r:id="rId19"/>
    <p:sldId id="278" r:id="rId20"/>
    <p:sldId id="285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CC64A-9AFA-4795-97B3-25D51125BBA0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911A5-2128-46B1-BD7C-E242F65EC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23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594CE-5EC5-2E9E-F2DC-512970111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A3EC74-6228-6A6A-621F-78BDB1748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7A288F-01AD-6EEA-5524-AFF7055D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A948F-7A79-C6CC-0504-A1BDFEC3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3E15CF-68FD-BF06-3FB0-632CCC8C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1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239D1-5245-F426-C2CA-D1DEC977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EDD6F0-1E79-8428-3D05-94BA8887B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4375BE-C00C-3557-33EC-954BA184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922EC6-C91E-3151-4C05-E981E5DC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600BFB-A643-991A-AD92-F0E24AF8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27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16E6B3-8C17-010B-C8B3-10BECA4FF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FDDF52-C4EE-8F7D-EC6D-52E2A7327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1FEB48-3FC4-9185-48C4-B498B0B7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9E993C-DD99-9822-CCB7-0CA3355B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0439CD-0FE4-B64D-AFA6-6EE26F0FA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58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546E9-70CE-EFF7-EB5C-13AA066B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138578-3343-94B1-E19C-E5330D53E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04A87C-2640-C83C-B68D-BE6E6721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F367C7-B9ED-EAD6-D4B8-5CBCF7F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50E56C-C08A-DE7D-3636-B17FB700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31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9A6EF-EF8A-646A-5948-0CF88991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6B9ABA-D8F4-8E1A-25F5-4F1DE7FA0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54B968-F939-6C50-C486-8D476934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95640A-4701-518B-DF73-D0D2432E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E4E4FE-C4EE-02A1-7C64-0BDEF173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38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DB4C8-DD12-0D03-8449-16170274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861546-EBF4-3C9E-4C82-5A93942CD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53371E-8CA2-A2B4-C14B-6821FC99B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D662F6-93DF-7DA4-30C7-C6510008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95A221-F00B-E0EC-E1DD-FA64FE88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B4AE5C-EE5B-CBE2-D27C-D2267863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61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79DD0-8EE3-6DAC-883F-14CDFE9A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38CE00-8B27-83A0-15E7-635C69434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1328C0-DF9E-FA3F-AE67-3CDD2F03C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F52002-CAC7-9E7B-432E-83129AE39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7F8513B-B516-77A8-6F31-CB8CC6218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4B48C0-74FD-FBFD-0188-52C86B49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3F8849C-67D3-25BA-7E63-5AEED1D4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9D9CAF-F278-8C31-6CCA-62BC300C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82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BA2DC-D98E-C125-8701-61F4707C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E4D56C-DBD7-7F6C-480E-0B2D5EFF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EEC86A-B120-54A8-2C4B-3860B085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B7FE8E-6CAB-D149-11A8-0E69C941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3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1C6F79-60AA-8FC7-0D2E-74F72159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53EBBA-DFCE-7E65-D6DB-58469E872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F7874D-0EF4-9C68-8CB2-CE32B3E4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65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04F26-033F-8BC4-FCBE-CC42B60F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58ABE7-3AC8-A8F6-9557-77347281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D98F6E-7A63-7221-7B84-D5696C5B1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A70A7B-EEC2-5880-8A42-37826FC7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CDBF2F-AF6C-439E-EAF5-E8E54988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6FFC9-A30E-6F7F-5924-78FE73E6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95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B1BC3-0228-D796-9F42-B62AFE58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8030E1C-48FF-9E0C-97CD-F4B8346B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AFCF49-961C-BA49-85F9-CE66C906E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B9C48C-C936-2EF3-BC91-8AD1E32B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A242DA-57C1-59E2-BE09-8336AC6E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C669D1-4AEC-0EA9-640B-D276044C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39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A7107B-BDFD-E461-5500-9C635E62D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018A47-D756-1D39-C43D-732AE2DA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327C2A-7DF3-3B62-8FE8-941461E6D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A73939-4D48-455E-AB5C-5956EB5E46EE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D0EED2-FC63-80BF-835F-C75282A76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F1044C-573C-8D05-1F96-151D36594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E058A9-18B4-4129-A821-ED59BF4326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2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410BCE9-F398-C0EE-66C8-C10DF1C8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 descr="Logotipo, nome da empresa  Descrição gerada automaticamente">
            <a:extLst>
              <a:ext uri="{FF2B5EF4-FFF2-40B4-BE49-F238E27FC236}">
                <a16:creationId xmlns:a16="http://schemas.microsoft.com/office/drawing/2014/main" id="{6683B3B0-2FB8-DD03-629D-0523FC75938E}"/>
              </a:ext>
            </a:extLst>
          </p:cNvPr>
          <p:cNvSpPr/>
          <p:nvPr/>
        </p:nvSpPr>
        <p:spPr>
          <a:xfrm>
            <a:off x="619760" y="2079517"/>
            <a:ext cx="4387516" cy="2078672"/>
          </a:xfrm>
          <a:custGeom>
            <a:avLst/>
            <a:gdLst/>
            <a:ahLst/>
            <a:cxnLst/>
            <a:rect l="l" t="t" r="r" b="b"/>
            <a:pathLst>
              <a:path w="6581274" h="3118008">
                <a:moveTo>
                  <a:pt x="0" y="0"/>
                </a:moveTo>
                <a:lnTo>
                  <a:pt x="6581274" y="0"/>
                </a:lnTo>
                <a:lnTo>
                  <a:pt x="6581274" y="3118007"/>
                </a:lnTo>
                <a:lnTo>
                  <a:pt x="0" y="3118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" r="-116"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094786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FCCDB99-0962-2CAC-588F-3ADF6406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13A0F9-4F71-5771-8BF8-CDB30B3D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0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E3EB08-2282-A1D2-DADC-CE78D1D00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4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D871-878B-1FB5-C0B3-587492E6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1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21955B-C40C-F903-C65E-FBD5C71EF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35BF7-88D0-45B4-7C11-43A86EBA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A6A5A4-6398-F0D4-F729-C6BD0639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85816-5338-50A7-82B1-7DFC53C5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4866F7-639F-A4F7-02D5-16650612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0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4FC3A4-4DC7-2C6F-BA66-06A460183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1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FAB86-EFB4-BF21-A586-0B0AEB362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11A4B1-E4E7-5CA8-94C3-C41F5FA6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2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7760F6-81F0-5A7C-D6AC-C003A62F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3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B002A7-DF5D-0465-58E8-84C94DE0B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18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F26F3-EAA0-F01C-8047-70EF0C7BA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B875A3-6578-D081-C52A-73D76F92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887CD2-D43A-26F2-D41C-FCCAEAAB4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8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937E29-AADB-0BC6-8AA8-2D001203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1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7BCFAE-6470-05DD-13CA-0B4A6B08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92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1266D1-9C70-3FB6-42A0-5AEA800D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822AE-3225-D650-7776-25B540B6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A73A74-3003-934C-8BB8-69AE161A6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E9AF8C3-E558-50F2-0D1D-0BF01998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E14BF-9AD8-FBC9-291F-1E56E775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4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8FD955-C3D0-3797-E50D-7AF389FC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7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36739F2-EFB7-0F14-E971-DA73F479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436136E-1006-2768-9321-CF689A80F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44A8DA-9172-53E5-56B1-8456EA131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265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Henrique de Carvalho Almeida</dc:creator>
  <cp:lastModifiedBy>Marcos Henrique de Carvalho Almeida</cp:lastModifiedBy>
  <cp:revision>19</cp:revision>
  <dcterms:created xsi:type="dcterms:W3CDTF">2026-05-18T18:38:48Z</dcterms:created>
  <dcterms:modified xsi:type="dcterms:W3CDTF">2026-05-21T19:33:47Z</dcterms:modified>
</cp:coreProperties>
</file>