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" d="100"/>
          <a:sy n="12" d="100"/>
        </p:scale>
        <p:origin x="152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5891626"/>
            <a:ext cx="27539395" cy="1253324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8908198"/>
            <a:ext cx="24299466" cy="869160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44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72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916653"/>
            <a:ext cx="6986096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916653"/>
            <a:ext cx="20553298" cy="30508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4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62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8974945"/>
            <a:ext cx="27944386" cy="14974888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4091502"/>
            <a:ext cx="27944386" cy="7874940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02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73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916661"/>
            <a:ext cx="27944386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8824938"/>
            <a:ext cx="13706415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3149904"/>
            <a:ext cx="13706415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8824938"/>
            <a:ext cx="13773917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3149904"/>
            <a:ext cx="13773917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80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1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29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183304"/>
            <a:ext cx="16402140" cy="2558314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183304"/>
            <a:ext cx="16402140" cy="2558314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8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C97A-1B47-464F-B477-E2808FC30C43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345D-60E2-47F9-BB73-0EFC751A7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2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12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Vitor</dc:creator>
  <cp:lastModifiedBy>Felipe Vitor</cp:lastModifiedBy>
  <cp:revision>1</cp:revision>
  <dcterms:created xsi:type="dcterms:W3CDTF">2022-06-13T18:38:51Z</dcterms:created>
  <dcterms:modified xsi:type="dcterms:W3CDTF">2022-06-13T18:48:14Z</dcterms:modified>
</cp:coreProperties>
</file>