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</p:sldIdLst>
  <p:sldSz cx="3898900" cy="2197100"/>
  <p:notesSz cx="3898900" cy="21971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92893" y="681101"/>
            <a:ext cx="3319462" cy="46139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585787" y="1230376"/>
            <a:ext cx="2733675" cy="549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" b="1" i="0">
                <a:solidFill>
                  <a:srgbClr val="001A2F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" b="1" i="0">
                <a:solidFill>
                  <a:srgbClr val="001A2F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195262" y="505333"/>
            <a:ext cx="1698783" cy="14500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2011203" y="505333"/>
            <a:ext cx="1698783" cy="14500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3901434" cy="219456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2837642" y="0"/>
            <a:ext cx="1062990" cy="1167130"/>
          </a:xfrm>
          <a:custGeom>
            <a:avLst/>
            <a:gdLst/>
            <a:ahLst/>
            <a:cxnLst/>
            <a:rect l="l" t="t" r="r" b="b"/>
            <a:pathLst>
              <a:path w="1062989" h="1167130">
                <a:moveTo>
                  <a:pt x="218688" y="0"/>
                </a:moveTo>
                <a:lnTo>
                  <a:pt x="0" y="0"/>
                </a:lnTo>
                <a:lnTo>
                  <a:pt x="60251" y="25581"/>
                </a:lnTo>
                <a:lnTo>
                  <a:pt x="118365" y="52803"/>
                </a:lnTo>
                <a:lnTo>
                  <a:pt x="174378" y="81562"/>
                </a:lnTo>
                <a:lnTo>
                  <a:pt x="228325" y="111753"/>
                </a:lnTo>
                <a:lnTo>
                  <a:pt x="280243" y="143272"/>
                </a:lnTo>
                <a:lnTo>
                  <a:pt x="330165" y="176015"/>
                </a:lnTo>
                <a:lnTo>
                  <a:pt x="378129" y="209878"/>
                </a:lnTo>
                <a:lnTo>
                  <a:pt x="424169" y="244756"/>
                </a:lnTo>
                <a:lnTo>
                  <a:pt x="468321" y="280545"/>
                </a:lnTo>
                <a:lnTo>
                  <a:pt x="510620" y="317142"/>
                </a:lnTo>
                <a:lnTo>
                  <a:pt x="551102" y="354441"/>
                </a:lnTo>
                <a:lnTo>
                  <a:pt x="589803" y="392339"/>
                </a:lnTo>
                <a:lnTo>
                  <a:pt x="626758" y="430731"/>
                </a:lnTo>
                <a:lnTo>
                  <a:pt x="662002" y="469514"/>
                </a:lnTo>
                <a:lnTo>
                  <a:pt x="695571" y="508582"/>
                </a:lnTo>
                <a:lnTo>
                  <a:pt x="727501" y="547832"/>
                </a:lnTo>
                <a:lnTo>
                  <a:pt x="757827" y="587160"/>
                </a:lnTo>
                <a:lnTo>
                  <a:pt x="786584" y="626461"/>
                </a:lnTo>
                <a:lnTo>
                  <a:pt x="813809" y="665631"/>
                </a:lnTo>
                <a:lnTo>
                  <a:pt x="839536" y="704566"/>
                </a:lnTo>
                <a:lnTo>
                  <a:pt x="863801" y="743161"/>
                </a:lnTo>
                <a:lnTo>
                  <a:pt x="886640" y="781313"/>
                </a:lnTo>
                <a:lnTo>
                  <a:pt x="908088" y="818917"/>
                </a:lnTo>
                <a:lnTo>
                  <a:pt x="928181" y="855869"/>
                </a:lnTo>
                <a:lnTo>
                  <a:pt x="946954" y="892065"/>
                </a:lnTo>
                <a:lnTo>
                  <a:pt x="964443" y="927400"/>
                </a:lnTo>
                <a:lnTo>
                  <a:pt x="995709" y="995073"/>
                </a:lnTo>
                <a:lnTo>
                  <a:pt x="1022265" y="1058053"/>
                </a:lnTo>
                <a:lnTo>
                  <a:pt x="1044395" y="1115507"/>
                </a:lnTo>
                <a:lnTo>
                  <a:pt x="1062381" y="1166601"/>
                </a:lnTo>
                <a:lnTo>
                  <a:pt x="1062381" y="1126252"/>
                </a:lnTo>
                <a:lnTo>
                  <a:pt x="1044703" y="1068155"/>
                </a:lnTo>
                <a:lnTo>
                  <a:pt x="1022641" y="1003161"/>
                </a:lnTo>
                <a:lnTo>
                  <a:pt x="995807" y="932229"/>
                </a:lnTo>
                <a:lnTo>
                  <a:pt x="980480" y="894836"/>
                </a:lnTo>
                <a:lnTo>
                  <a:pt x="963813" y="856319"/>
                </a:lnTo>
                <a:lnTo>
                  <a:pt x="945760" y="816797"/>
                </a:lnTo>
                <a:lnTo>
                  <a:pt x="926271" y="776390"/>
                </a:lnTo>
                <a:lnTo>
                  <a:pt x="905297" y="735218"/>
                </a:lnTo>
                <a:lnTo>
                  <a:pt x="882792" y="693401"/>
                </a:lnTo>
                <a:lnTo>
                  <a:pt x="858705" y="651058"/>
                </a:lnTo>
                <a:lnTo>
                  <a:pt x="832988" y="608311"/>
                </a:lnTo>
                <a:lnTo>
                  <a:pt x="805593" y="565278"/>
                </a:lnTo>
                <a:lnTo>
                  <a:pt x="776472" y="522079"/>
                </a:lnTo>
                <a:lnTo>
                  <a:pt x="745575" y="478836"/>
                </a:lnTo>
                <a:lnTo>
                  <a:pt x="712854" y="435666"/>
                </a:lnTo>
                <a:lnTo>
                  <a:pt x="678262" y="392691"/>
                </a:lnTo>
                <a:lnTo>
                  <a:pt x="641748" y="350029"/>
                </a:lnTo>
                <a:lnTo>
                  <a:pt x="603266" y="307802"/>
                </a:lnTo>
                <a:lnTo>
                  <a:pt x="562765" y="266129"/>
                </a:lnTo>
                <a:lnTo>
                  <a:pt x="520198" y="225130"/>
                </a:lnTo>
                <a:lnTo>
                  <a:pt x="475517" y="184924"/>
                </a:lnTo>
                <a:lnTo>
                  <a:pt x="428672" y="145632"/>
                </a:lnTo>
                <a:lnTo>
                  <a:pt x="379615" y="107374"/>
                </a:lnTo>
                <a:lnTo>
                  <a:pt x="328298" y="70269"/>
                </a:lnTo>
                <a:lnTo>
                  <a:pt x="274672" y="34438"/>
                </a:lnTo>
                <a:lnTo>
                  <a:pt x="218688" y="0"/>
                </a:lnTo>
                <a:close/>
              </a:path>
            </a:pathLst>
          </a:custGeom>
          <a:solidFill>
            <a:srgbClr val="72BF4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3111422" y="0"/>
            <a:ext cx="788670" cy="1155065"/>
          </a:xfrm>
          <a:custGeom>
            <a:avLst/>
            <a:gdLst/>
            <a:ahLst/>
            <a:cxnLst/>
            <a:rect l="l" t="t" r="r" b="b"/>
            <a:pathLst>
              <a:path w="788670" h="1155065">
                <a:moveTo>
                  <a:pt x="788601" y="0"/>
                </a:moveTo>
                <a:lnTo>
                  <a:pt x="0" y="0"/>
                </a:lnTo>
                <a:lnTo>
                  <a:pt x="56973" y="39378"/>
                </a:lnTo>
                <a:lnTo>
                  <a:pt x="111273" y="80185"/>
                </a:lnTo>
                <a:lnTo>
                  <a:pt x="162959" y="122266"/>
                </a:lnTo>
                <a:lnTo>
                  <a:pt x="212093" y="165465"/>
                </a:lnTo>
                <a:lnTo>
                  <a:pt x="258735" y="209626"/>
                </a:lnTo>
                <a:lnTo>
                  <a:pt x="302946" y="254595"/>
                </a:lnTo>
                <a:lnTo>
                  <a:pt x="344787" y="300215"/>
                </a:lnTo>
                <a:lnTo>
                  <a:pt x="384319" y="346333"/>
                </a:lnTo>
                <a:lnTo>
                  <a:pt x="421602" y="392792"/>
                </a:lnTo>
                <a:lnTo>
                  <a:pt x="456696" y="439438"/>
                </a:lnTo>
                <a:lnTo>
                  <a:pt x="489664" y="486114"/>
                </a:lnTo>
                <a:lnTo>
                  <a:pt x="520566" y="532666"/>
                </a:lnTo>
                <a:lnTo>
                  <a:pt x="549461" y="578938"/>
                </a:lnTo>
                <a:lnTo>
                  <a:pt x="576412" y="624775"/>
                </a:lnTo>
                <a:lnTo>
                  <a:pt x="601479" y="670023"/>
                </a:lnTo>
                <a:lnTo>
                  <a:pt x="624722" y="714524"/>
                </a:lnTo>
                <a:lnTo>
                  <a:pt x="646202" y="758125"/>
                </a:lnTo>
                <a:lnTo>
                  <a:pt x="665981" y="800669"/>
                </a:lnTo>
                <a:lnTo>
                  <a:pt x="684119" y="842003"/>
                </a:lnTo>
                <a:lnTo>
                  <a:pt x="700676" y="881969"/>
                </a:lnTo>
                <a:lnTo>
                  <a:pt x="715714" y="920414"/>
                </a:lnTo>
                <a:lnTo>
                  <a:pt x="729293" y="957181"/>
                </a:lnTo>
                <a:lnTo>
                  <a:pt x="752317" y="1025062"/>
                </a:lnTo>
                <a:lnTo>
                  <a:pt x="770235" y="1084370"/>
                </a:lnTo>
                <a:lnTo>
                  <a:pt x="783533" y="1133864"/>
                </a:lnTo>
                <a:lnTo>
                  <a:pt x="788601" y="1154541"/>
                </a:lnTo>
                <a:lnTo>
                  <a:pt x="788601" y="0"/>
                </a:lnTo>
                <a:close/>
              </a:path>
            </a:pathLst>
          </a:custGeom>
          <a:solidFill>
            <a:srgbClr val="005E7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3348395" y="0"/>
            <a:ext cx="551815" cy="1143000"/>
          </a:xfrm>
          <a:custGeom>
            <a:avLst/>
            <a:gdLst/>
            <a:ahLst/>
            <a:cxnLst/>
            <a:rect l="l" t="t" r="r" b="b"/>
            <a:pathLst>
              <a:path w="551814" h="1143000">
                <a:moveTo>
                  <a:pt x="551628" y="0"/>
                </a:moveTo>
                <a:lnTo>
                  <a:pt x="0" y="0"/>
                </a:lnTo>
                <a:lnTo>
                  <a:pt x="49953" y="51379"/>
                </a:lnTo>
                <a:lnTo>
                  <a:pt x="96835" y="103683"/>
                </a:lnTo>
                <a:lnTo>
                  <a:pt x="140742" y="156723"/>
                </a:lnTo>
                <a:lnTo>
                  <a:pt x="181771" y="210307"/>
                </a:lnTo>
                <a:lnTo>
                  <a:pt x="220019" y="264247"/>
                </a:lnTo>
                <a:lnTo>
                  <a:pt x="255582" y="318352"/>
                </a:lnTo>
                <a:lnTo>
                  <a:pt x="288556" y="372432"/>
                </a:lnTo>
                <a:lnTo>
                  <a:pt x="319038" y="426298"/>
                </a:lnTo>
                <a:lnTo>
                  <a:pt x="347124" y="479759"/>
                </a:lnTo>
                <a:lnTo>
                  <a:pt x="372912" y="532626"/>
                </a:lnTo>
                <a:lnTo>
                  <a:pt x="396497" y="584709"/>
                </a:lnTo>
                <a:lnTo>
                  <a:pt x="417977" y="635818"/>
                </a:lnTo>
                <a:lnTo>
                  <a:pt x="437447" y="685763"/>
                </a:lnTo>
                <a:lnTo>
                  <a:pt x="455004" y="734354"/>
                </a:lnTo>
                <a:lnTo>
                  <a:pt x="470745" y="781402"/>
                </a:lnTo>
                <a:lnTo>
                  <a:pt x="484766" y="826716"/>
                </a:lnTo>
                <a:lnTo>
                  <a:pt x="497164" y="870106"/>
                </a:lnTo>
                <a:lnTo>
                  <a:pt x="508035" y="911383"/>
                </a:lnTo>
                <a:lnTo>
                  <a:pt x="517476" y="950357"/>
                </a:lnTo>
                <a:lnTo>
                  <a:pt x="532454" y="1020634"/>
                </a:lnTo>
                <a:lnTo>
                  <a:pt x="542870" y="1079420"/>
                </a:lnTo>
                <a:lnTo>
                  <a:pt x="549495" y="1125195"/>
                </a:lnTo>
                <a:lnTo>
                  <a:pt x="551628" y="1142729"/>
                </a:lnTo>
                <a:lnTo>
                  <a:pt x="551628" y="0"/>
                </a:lnTo>
                <a:close/>
              </a:path>
            </a:pathLst>
          </a:custGeom>
          <a:solidFill>
            <a:srgbClr val="00395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3432643" y="0"/>
            <a:ext cx="467995" cy="622300"/>
          </a:xfrm>
          <a:custGeom>
            <a:avLst/>
            <a:gdLst/>
            <a:ahLst/>
            <a:cxnLst/>
            <a:rect l="l" t="t" r="r" b="b"/>
            <a:pathLst>
              <a:path w="467995" h="622300">
                <a:moveTo>
                  <a:pt x="467380" y="0"/>
                </a:moveTo>
                <a:lnTo>
                  <a:pt x="0" y="0"/>
                </a:lnTo>
                <a:lnTo>
                  <a:pt x="41396" y="36944"/>
                </a:lnTo>
                <a:lnTo>
                  <a:pt x="80990" y="74579"/>
                </a:lnTo>
                <a:lnTo>
                  <a:pt x="118818" y="112811"/>
                </a:lnTo>
                <a:lnTo>
                  <a:pt x="154920" y="151547"/>
                </a:lnTo>
                <a:lnTo>
                  <a:pt x="189333" y="190693"/>
                </a:lnTo>
                <a:lnTo>
                  <a:pt x="222096" y="230157"/>
                </a:lnTo>
                <a:lnTo>
                  <a:pt x="253247" y="269845"/>
                </a:lnTo>
                <a:lnTo>
                  <a:pt x="282824" y="309663"/>
                </a:lnTo>
                <a:lnTo>
                  <a:pt x="310866" y="349520"/>
                </a:lnTo>
                <a:lnTo>
                  <a:pt x="337411" y="389320"/>
                </a:lnTo>
                <a:lnTo>
                  <a:pt x="362497" y="428972"/>
                </a:lnTo>
                <a:lnTo>
                  <a:pt x="386162" y="468381"/>
                </a:lnTo>
                <a:lnTo>
                  <a:pt x="408444" y="507455"/>
                </a:lnTo>
                <a:lnTo>
                  <a:pt x="429383" y="546100"/>
                </a:lnTo>
                <a:lnTo>
                  <a:pt x="449015" y="584223"/>
                </a:lnTo>
                <a:lnTo>
                  <a:pt x="467380" y="621731"/>
                </a:lnTo>
                <a:lnTo>
                  <a:pt x="467380" y="0"/>
                </a:lnTo>
                <a:close/>
              </a:path>
            </a:pathLst>
          </a:custGeom>
          <a:solidFill>
            <a:srgbClr val="001A2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bg object 21"/>
          <p:cNvSpPr/>
          <p:nvPr/>
        </p:nvSpPr>
        <p:spPr>
          <a:xfrm>
            <a:off x="-7" y="1027958"/>
            <a:ext cx="1062990" cy="1167130"/>
          </a:xfrm>
          <a:custGeom>
            <a:avLst/>
            <a:gdLst/>
            <a:ahLst/>
            <a:cxnLst/>
            <a:rect l="l" t="t" r="r" b="b"/>
            <a:pathLst>
              <a:path w="1062990" h="1167130">
                <a:moveTo>
                  <a:pt x="0" y="0"/>
                </a:moveTo>
                <a:lnTo>
                  <a:pt x="0" y="40349"/>
                </a:lnTo>
                <a:lnTo>
                  <a:pt x="8315" y="68475"/>
                </a:lnTo>
                <a:lnTo>
                  <a:pt x="28136" y="130141"/>
                </a:lnTo>
                <a:lnTo>
                  <a:pt x="52536" y="198223"/>
                </a:lnTo>
                <a:lnTo>
                  <a:pt x="66574" y="234372"/>
                </a:lnTo>
                <a:lnTo>
                  <a:pt x="81902" y="271764"/>
                </a:lnTo>
                <a:lnTo>
                  <a:pt x="98568" y="310282"/>
                </a:lnTo>
                <a:lnTo>
                  <a:pt x="116622" y="349804"/>
                </a:lnTo>
                <a:lnTo>
                  <a:pt x="136111" y="390211"/>
                </a:lnTo>
                <a:lnTo>
                  <a:pt x="157084" y="431383"/>
                </a:lnTo>
                <a:lnTo>
                  <a:pt x="179590" y="473200"/>
                </a:lnTo>
                <a:lnTo>
                  <a:pt x="203677" y="515542"/>
                </a:lnTo>
                <a:lnTo>
                  <a:pt x="229394" y="558290"/>
                </a:lnTo>
                <a:lnTo>
                  <a:pt x="256788" y="601323"/>
                </a:lnTo>
                <a:lnTo>
                  <a:pt x="285910" y="644521"/>
                </a:lnTo>
                <a:lnTo>
                  <a:pt x="316807" y="687765"/>
                </a:lnTo>
                <a:lnTo>
                  <a:pt x="349527" y="730935"/>
                </a:lnTo>
                <a:lnTo>
                  <a:pt x="384120" y="773910"/>
                </a:lnTo>
                <a:lnTo>
                  <a:pt x="420633" y="816571"/>
                </a:lnTo>
                <a:lnTo>
                  <a:pt x="459116" y="858798"/>
                </a:lnTo>
                <a:lnTo>
                  <a:pt x="499616" y="900472"/>
                </a:lnTo>
                <a:lnTo>
                  <a:pt x="542183" y="941471"/>
                </a:lnTo>
                <a:lnTo>
                  <a:pt x="586865" y="981677"/>
                </a:lnTo>
                <a:lnTo>
                  <a:pt x="633709" y="1020968"/>
                </a:lnTo>
                <a:lnTo>
                  <a:pt x="682766" y="1059227"/>
                </a:lnTo>
                <a:lnTo>
                  <a:pt x="734083" y="1096332"/>
                </a:lnTo>
                <a:lnTo>
                  <a:pt x="787709" y="1132163"/>
                </a:lnTo>
                <a:lnTo>
                  <a:pt x="843692" y="1166601"/>
                </a:lnTo>
                <a:lnTo>
                  <a:pt x="1062381" y="1166601"/>
                </a:lnTo>
                <a:lnTo>
                  <a:pt x="1002130" y="1141020"/>
                </a:lnTo>
                <a:lnTo>
                  <a:pt x="944016" y="1113798"/>
                </a:lnTo>
                <a:lnTo>
                  <a:pt x="888003" y="1085039"/>
                </a:lnTo>
                <a:lnTo>
                  <a:pt x="834055" y="1054848"/>
                </a:lnTo>
                <a:lnTo>
                  <a:pt x="782138" y="1023329"/>
                </a:lnTo>
                <a:lnTo>
                  <a:pt x="732215" y="990586"/>
                </a:lnTo>
                <a:lnTo>
                  <a:pt x="684252" y="956723"/>
                </a:lnTo>
                <a:lnTo>
                  <a:pt x="638212" y="921845"/>
                </a:lnTo>
                <a:lnTo>
                  <a:pt x="594060" y="886055"/>
                </a:lnTo>
                <a:lnTo>
                  <a:pt x="551761" y="849459"/>
                </a:lnTo>
                <a:lnTo>
                  <a:pt x="511278" y="812160"/>
                </a:lnTo>
                <a:lnTo>
                  <a:pt x="472578" y="774262"/>
                </a:lnTo>
                <a:lnTo>
                  <a:pt x="435623" y="735869"/>
                </a:lnTo>
                <a:lnTo>
                  <a:pt x="400379" y="697087"/>
                </a:lnTo>
                <a:lnTo>
                  <a:pt x="366810" y="658019"/>
                </a:lnTo>
                <a:lnTo>
                  <a:pt x="334880" y="618768"/>
                </a:lnTo>
                <a:lnTo>
                  <a:pt x="304554" y="579441"/>
                </a:lnTo>
                <a:lnTo>
                  <a:pt x="275796" y="540140"/>
                </a:lnTo>
                <a:lnTo>
                  <a:pt x="248572" y="500970"/>
                </a:lnTo>
                <a:lnTo>
                  <a:pt x="222845" y="462035"/>
                </a:lnTo>
                <a:lnTo>
                  <a:pt x="198580" y="423440"/>
                </a:lnTo>
                <a:lnTo>
                  <a:pt x="175741" y="385288"/>
                </a:lnTo>
                <a:lnTo>
                  <a:pt x="154293" y="347684"/>
                </a:lnTo>
                <a:lnTo>
                  <a:pt x="134200" y="310732"/>
                </a:lnTo>
                <a:lnTo>
                  <a:pt x="115427" y="274536"/>
                </a:lnTo>
                <a:lnTo>
                  <a:pt x="97938" y="239200"/>
                </a:lnTo>
                <a:lnTo>
                  <a:pt x="66671" y="171528"/>
                </a:lnTo>
                <a:lnTo>
                  <a:pt x="40115" y="108548"/>
                </a:lnTo>
                <a:lnTo>
                  <a:pt x="17986" y="51094"/>
                </a:lnTo>
                <a:lnTo>
                  <a:pt x="8493" y="24699"/>
                </a:lnTo>
                <a:lnTo>
                  <a:pt x="0" y="0"/>
                </a:lnTo>
                <a:close/>
              </a:path>
            </a:pathLst>
          </a:custGeom>
          <a:solidFill>
            <a:srgbClr val="72BF4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bg object 22"/>
          <p:cNvSpPr/>
          <p:nvPr/>
        </p:nvSpPr>
        <p:spPr>
          <a:xfrm>
            <a:off x="-7" y="1040018"/>
            <a:ext cx="788670" cy="1155065"/>
          </a:xfrm>
          <a:custGeom>
            <a:avLst/>
            <a:gdLst/>
            <a:ahLst/>
            <a:cxnLst/>
            <a:rect l="l" t="t" r="r" b="b"/>
            <a:pathLst>
              <a:path w="788670" h="1155064">
                <a:moveTo>
                  <a:pt x="0" y="0"/>
                </a:moveTo>
                <a:lnTo>
                  <a:pt x="0" y="1154541"/>
                </a:lnTo>
                <a:lnTo>
                  <a:pt x="788601" y="1154541"/>
                </a:lnTo>
                <a:lnTo>
                  <a:pt x="731627" y="1115163"/>
                </a:lnTo>
                <a:lnTo>
                  <a:pt x="677328" y="1074355"/>
                </a:lnTo>
                <a:lnTo>
                  <a:pt x="625642" y="1032275"/>
                </a:lnTo>
                <a:lnTo>
                  <a:pt x="576508" y="989076"/>
                </a:lnTo>
                <a:lnTo>
                  <a:pt x="529866" y="944915"/>
                </a:lnTo>
                <a:lnTo>
                  <a:pt x="485655" y="899946"/>
                </a:lnTo>
                <a:lnTo>
                  <a:pt x="443814" y="854325"/>
                </a:lnTo>
                <a:lnTo>
                  <a:pt x="404282" y="808208"/>
                </a:lnTo>
                <a:lnTo>
                  <a:pt x="366999" y="761749"/>
                </a:lnTo>
                <a:lnTo>
                  <a:pt x="331905" y="715103"/>
                </a:lnTo>
                <a:lnTo>
                  <a:pt x="298937" y="668427"/>
                </a:lnTo>
                <a:lnTo>
                  <a:pt x="268035" y="621875"/>
                </a:lnTo>
                <a:lnTo>
                  <a:pt x="239140" y="575603"/>
                </a:lnTo>
                <a:lnTo>
                  <a:pt x="212189" y="529765"/>
                </a:lnTo>
                <a:lnTo>
                  <a:pt x="187122" y="484518"/>
                </a:lnTo>
                <a:lnTo>
                  <a:pt x="163879" y="440017"/>
                </a:lnTo>
                <a:lnTo>
                  <a:pt x="142398" y="396416"/>
                </a:lnTo>
                <a:lnTo>
                  <a:pt x="122620" y="353871"/>
                </a:lnTo>
                <a:lnTo>
                  <a:pt x="104482" y="312538"/>
                </a:lnTo>
                <a:lnTo>
                  <a:pt x="87925" y="272572"/>
                </a:lnTo>
                <a:lnTo>
                  <a:pt x="72887" y="234127"/>
                </a:lnTo>
                <a:lnTo>
                  <a:pt x="59308" y="197360"/>
                </a:lnTo>
                <a:lnTo>
                  <a:pt x="36284" y="129479"/>
                </a:lnTo>
                <a:lnTo>
                  <a:pt x="18366" y="70171"/>
                </a:lnTo>
                <a:lnTo>
                  <a:pt x="5068" y="20677"/>
                </a:lnTo>
                <a:lnTo>
                  <a:pt x="0" y="0"/>
                </a:lnTo>
                <a:close/>
              </a:path>
            </a:pathLst>
          </a:custGeom>
          <a:solidFill>
            <a:srgbClr val="005E7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bg object 23"/>
          <p:cNvSpPr/>
          <p:nvPr/>
        </p:nvSpPr>
        <p:spPr>
          <a:xfrm>
            <a:off x="-7" y="1051830"/>
            <a:ext cx="551815" cy="1143000"/>
          </a:xfrm>
          <a:custGeom>
            <a:avLst/>
            <a:gdLst/>
            <a:ahLst/>
            <a:cxnLst/>
            <a:rect l="l" t="t" r="r" b="b"/>
            <a:pathLst>
              <a:path w="551815" h="1143000">
                <a:moveTo>
                  <a:pt x="0" y="0"/>
                </a:moveTo>
                <a:lnTo>
                  <a:pt x="0" y="1142729"/>
                </a:lnTo>
                <a:lnTo>
                  <a:pt x="551628" y="1142729"/>
                </a:lnTo>
                <a:lnTo>
                  <a:pt x="501675" y="1091349"/>
                </a:lnTo>
                <a:lnTo>
                  <a:pt x="454793" y="1039045"/>
                </a:lnTo>
                <a:lnTo>
                  <a:pt x="410885" y="986006"/>
                </a:lnTo>
                <a:lnTo>
                  <a:pt x="369856" y="932421"/>
                </a:lnTo>
                <a:lnTo>
                  <a:pt x="331608" y="878482"/>
                </a:lnTo>
                <a:lnTo>
                  <a:pt x="296046" y="824377"/>
                </a:lnTo>
                <a:lnTo>
                  <a:pt x="263072" y="770296"/>
                </a:lnTo>
                <a:lnTo>
                  <a:pt x="232590" y="716431"/>
                </a:lnTo>
                <a:lnTo>
                  <a:pt x="204503" y="662969"/>
                </a:lnTo>
                <a:lnTo>
                  <a:pt x="178716" y="610102"/>
                </a:lnTo>
                <a:lnTo>
                  <a:pt x="155130" y="558019"/>
                </a:lnTo>
                <a:lnTo>
                  <a:pt x="133651" y="506910"/>
                </a:lnTo>
                <a:lnTo>
                  <a:pt x="114181" y="456965"/>
                </a:lnTo>
                <a:lnTo>
                  <a:pt x="96624" y="408374"/>
                </a:lnTo>
                <a:lnTo>
                  <a:pt x="80883" y="361327"/>
                </a:lnTo>
                <a:lnTo>
                  <a:pt x="66862" y="316013"/>
                </a:lnTo>
                <a:lnTo>
                  <a:pt x="54464" y="272623"/>
                </a:lnTo>
                <a:lnTo>
                  <a:pt x="43593" y="231346"/>
                </a:lnTo>
                <a:lnTo>
                  <a:pt x="34152" y="192372"/>
                </a:lnTo>
                <a:lnTo>
                  <a:pt x="19174" y="122094"/>
                </a:lnTo>
                <a:lnTo>
                  <a:pt x="8758" y="63308"/>
                </a:lnTo>
                <a:lnTo>
                  <a:pt x="2132" y="17533"/>
                </a:lnTo>
                <a:lnTo>
                  <a:pt x="0" y="0"/>
                </a:lnTo>
                <a:close/>
              </a:path>
            </a:pathLst>
          </a:custGeom>
          <a:solidFill>
            <a:srgbClr val="00395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bg object 24"/>
          <p:cNvSpPr/>
          <p:nvPr/>
        </p:nvSpPr>
        <p:spPr>
          <a:xfrm>
            <a:off x="-7" y="1572829"/>
            <a:ext cx="467995" cy="622300"/>
          </a:xfrm>
          <a:custGeom>
            <a:avLst/>
            <a:gdLst/>
            <a:ahLst/>
            <a:cxnLst/>
            <a:rect l="l" t="t" r="r" b="b"/>
            <a:pathLst>
              <a:path w="467995" h="622300">
                <a:moveTo>
                  <a:pt x="0" y="0"/>
                </a:moveTo>
                <a:lnTo>
                  <a:pt x="0" y="621731"/>
                </a:lnTo>
                <a:lnTo>
                  <a:pt x="467381" y="621731"/>
                </a:lnTo>
                <a:lnTo>
                  <a:pt x="425984" y="584786"/>
                </a:lnTo>
                <a:lnTo>
                  <a:pt x="386391" y="547151"/>
                </a:lnTo>
                <a:lnTo>
                  <a:pt x="348563" y="508919"/>
                </a:lnTo>
                <a:lnTo>
                  <a:pt x="312461" y="470183"/>
                </a:lnTo>
                <a:lnTo>
                  <a:pt x="278048" y="431037"/>
                </a:lnTo>
                <a:lnTo>
                  <a:pt x="245285" y="391573"/>
                </a:lnTo>
                <a:lnTo>
                  <a:pt x="214133" y="351885"/>
                </a:lnTo>
                <a:lnTo>
                  <a:pt x="184556" y="312067"/>
                </a:lnTo>
                <a:lnTo>
                  <a:pt x="156514" y="272210"/>
                </a:lnTo>
                <a:lnTo>
                  <a:pt x="129969" y="232410"/>
                </a:lnTo>
                <a:lnTo>
                  <a:pt x="104884" y="192758"/>
                </a:lnTo>
                <a:lnTo>
                  <a:pt x="81218" y="153349"/>
                </a:lnTo>
                <a:lnTo>
                  <a:pt x="58936" y="114275"/>
                </a:lnTo>
                <a:lnTo>
                  <a:pt x="37997" y="75630"/>
                </a:lnTo>
                <a:lnTo>
                  <a:pt x="18364" y="37507"/>
                </a:lnTo>
                <a:lnTo>
                  <a:pt x="0" y="0"/>
                </a:lnTo>
                <a:close/>
              </a:path>
            </a:pathLst>
          </a:custGeom>
          <a:solidFill>
            <a:srgbClr val="001A2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" b="1" i="0">
                <a:solidFill>
                  <a:srgbClr val="001A2F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05431" y="972709"/>
            <a:ext cx="1494386" cy="2343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1" i="0">
                <a:solidFill>
                  <a:srgbClr val="001A2F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5262" y="505333"/>
            <a:ext cx="3514725" cy="14500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1327785" y="2043303"/>
            <a:ext cx="1249680" cy="1098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195262" y="2043303"/>
            <a:ext cx="898207" cy="1098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2811780" y="2043303"/>
            <a:ext cx="898207" cy="1098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3.png"/><Relationship Id="rId3" Type="http://schemas.openxmlformats.org/officeDocument/2006/relationships/image" Target="../media/image14.png"/><Relationship Id="rId4" Type="http://schemas.openxmlformats.org/officeDocument/2006/relationships/image" Target="../media/image15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6.png"/><Relationship Id="rId3" Type="http://schemas.openxmlformats.org/officeDocument/2006/relationships/image" Target="../media/image17.png"/><Relationship Id="rId4" Type="http://schemas.openxmlformats.org/officeDocument/2006/relationships/image" Target="../media/image18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image" Target="../media/image5.png"/><Relationship Id="rId8" Type="http://schemas.openxmlformats.org/officeDocument/2006/relationships/image" Target="../media/image6.png"/><Relationship Id="rId9" Type="http://schemas.openxmlformats.org/officeDocument/2006/relationships/image" Target="../media/image7.png"/><Relationship Id="rId10" Type="http://schemas.openxmlformats.org/officeDocument/2006/relationships/image" Target="../media/image8.png"/><Relationship Id="rId11" Type="http://schemas.openxmlformats.org/officeDocument/2006/relationships/image" Target="../media/image9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7" y="0"/>
            <a:ext cx="3901440" cy="2194560"/>
            <a:chOff x="-7" y="0"/>
            <a:chExt cx="3901440" cy="219456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3901434" cy="219456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2837642" y="0"/>
              <a:ext cx="1062990" cy="1167130"/>
            </a:xfrm>
            <a:custGeom>
              <a:avLst/>
              <a:gdLst/>
              <a:ahLst/>
              <a:cxnLst/>
              <a:rect l="l" t="t" r="r" b="b"/>
              <a:pathLst>
                <a:path w="1062989" h="1167130">
                  <a:moveTo>
                    <a:pt x="218688" y="0"/>
                  </a:moveTo>
                  <a:lnTo>
                    <a:pt x="0" y="0"/>
                  </a:lnTo>
                  <a:lnTo>
                    <a:pt x="60251" y="25581"/>
                  </a:lnTo>
                  <a:lnTo>
                    <a:pt x="118365" y="52803"/>
                  </a:lnTo>
                  <a:lnTo>
                    <a:pt x="174378" y="81562"/>
                  </a:lnTo>
                  <a:lnTo>
                    <a:pt x="228325" y="111753"/>
                  </a:lnTo>
                  <a:lnTo>
                    <a:pt x="280243" y="143272"/>
                  </a:lnTo>
                  <a:lnTo>
                    <a:pt x="330165" y="176015"/>
                  </a:lnTo>
                  <a:lnTo>
                    <a:pt x="378129" y="209878"/>
                  </a:lnTo>
                  <a:lnTo>
                    <a:pt x="424169" y="244756"/>
                  </a:lnTo>
                  <a:lnTo>
                    <a:pt x="468321" y="280545"/>
                  </a:lnTo>
                  <a:lnTo>
                    <a:pt x="510620" y="317142"/>
                  </a:lnTo>
                  <a:lnTo>
                    <a:pt x="551102" y="354441"/>
                  </a:lnTo>
                  <a:lnTo>
                    <a:pt x="589803" y="392339"/>
                  </a:lnTo>
                  <a:lnTo>
                    <a:pt x="626758" y="430731"/>
                  </a:lnTo>
                  <a:lnTo>
                    <a:pt x="662002" y="469514"/>
                  </a:lnTo>
                  <a:lnTo>
                    <a:pt x="695571" y="508582"/>
                  </a:lnTo>
                  <a:lnTo>
                    <a:pt x="727501" y="547832"/>
                  </a:lnTo>
                  <a:lnTo>
                    <a:pt x="757827" y="587160"/>
                  </a:lnTo>
                  <a:lnTo>
                    <a:pt x="786584" y="626461"/>
                  </a:lnTo>
                  <a:lnTo>
                    <a:pt x="813809" y="665631"/>
                  </a:lnTo>
                  <a:lnTo>
                    <a:pt x="839536" y="704566"/>
                  </a:lnTo>
                  <a:lnTo>
                    <a:pt x="863801" y="743161"/>
                  </a:lnTo>
                  <a:lnTo>
                    <a:pt x="886640" y="781313"/>
                  </a:lnTo>
                  <a:lnTo>
                    <a:pt x="908088" y="818917"/>
                  </a:lnTo>
                  <a:lnTo>
                    <a:pt x="928181" y="855869"/>
                  </a:lnTo>
                  <a:lnTo>
                    <a:pt x="946954" y="892065"/>
                  </a:lnTo>
                  <a:lnTo>
                    <a:pt x="964443" y="927400"/>
                  </a:lnTo>
                  <a:lnTo>
                    <a:pt x="995709" y="995073"/>
                  </a:lnTo>
                  <a:lnTo>
                    <a:pt x="1022265" y="1058053"/>
                  </a:lnTo>
                  <a:lnTo>
                    <a:pt x="1044395" y="1115507"/>
                  </a:lnTo>
                  <a:lnTo>
                    <a:pt x="1062381" y="1166601"/>
                  </a:lnTo>
                  <a:lnTo>
                    <a:pt x="1062381" y="1126252"/>
                  </a:lnTo>
                  <a:lnTo>
                    <a:pt x="1044703" y="1068155"/>
                  </a:lnTo>
                  <a:lnTo>
                    <a:pt x="1022641" y="1003161"/>
                  </a:lnTo>
                  <a:lnTo>
                    <a:pt x="995807" y="932229"/>
                  </a:lnTo>
                  <a:lnTo>
                    <a:pt x="980480" y="894836"/>
                  </a:lnTo>
                  <a:lnTo>
                    <a:pt x="963813" y="856319"/>
                  </a:lnTo>
                  <a:lnTo>
                    <a:pt x="945760" y="816797"/>
                  </a:lnTo>
                  <a:lnTo>
                    <a:pt x="926271" y="776390"/>
                  </a:lnTo>
                  <a:lnTo>
                    <a:pt x="905297" y="735218"/>
                  </a:lnTo>
                  <a:lnTo>
                    <a:pt x="882792" y="693401"/>
                  </a:lnTo>
                  <a:lnTo>
                    <a:pt x="858705" y="651058"/>
                  </a:lnTo>
                  <a:lnTo>
                    <a:pt x="832988" y="608311"/>
                  </a:lnTo>
                  <a:lnTo>
                    <a:pt x="805593" y="565278"/>
                  </a:lnTo>
                  <a:lnTo>
                    <a:pt x="776472" y="522079"/>
                  </a:lnTo>
                  <a:lnTo>
                    <a:pt x="745575" y="478836"/>
                  </a:lnTo>
                  <a:lnTo>
                    <a:pt x="712854" y="435666"/>
                  </a:lnTo>
                  <a:lnTo>
                    <a:pt x="678262" y="392691"/>
                  </a:lnTo>
                  <a:lnTo>
                    <a:pt x="641748" y="350029"/>
                  </a:lnTo>
                  <a:lnTo>
                    <a:pt x="603266" y="307802"/>
                  </a:lnTo>
                  <a:lnTo>
                    <a:pt x="562765" y="266129"/>
                  </a:lnTo>
                  <a:lnTo>
                    <a:pt x="520198" y="225130"/>
                  </a:lnTo>
                  <a:lnTo>
                    <a:pt x="475517" y="184924"/>
                  </a:lnTo>
                  <a:lnTo>
                    <a:pt x="428672" y="145632"/>
                  </a:lnTo>
                  <a:lnTo>
                    <a:pt x="379615" y="107374"/>
                  </a:lnTo>
                  <a:lnTo>
                    <a:pt x="328298" y="70269"/>
                  </a:lnTo>
                  <a:lnTo>
                    <a:pt x="274672" y="34438"/>
                  </a:lnTo>
                  <a:lnTo>
                    <a:pt x="218688" y="0"/>
                  </a:lnTo>
                  <a:close/>
                </a:path>
              </a:pathLst>
            </a:custGeom>
            <a:solidFill>
              <a:srgbClr val="72BF4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3111422" y="0"/>
              <a:ext cx="788670" cy="1155065"/>
            </a:xfrm>
            <a:custGeom>
              <a:avLst/>
              <a:gdLst/>
              <a:ahLst/>
              <a:cxnLst/>
              <a:rect l="l" t="t" r="r" b="b"/>
              <a:pathLst>
                <a:path w="788670" h="1155065">
                  <a:moveTo>
                    <a:pt x="788601" y="0"/>
                  </a:moveTo>
                  <a:lnTo>
                    <a:pt x="0" y="0"/>
                  </a:lnTo>
                  <a:lnTo>
                    <a:pt x="56973" y="39378"/>
                  </a:lnTo>
                  <a:lnTo>
                    <a:pt x="111273" y="80185"/>
                  </a:lnTo>
                  <a:lnTo>
                    <a:pt x="162959" y="122266"/>
                  </a:lnTo>
                  <a:lnTo>
                    <a:pt x="212093" y="165465"/>
                  </a:lnTo>
                  <a:lnTo>
                    <a:pt x="258735" y="209626"/>
                  </a:lnTo>
                  <a:lnTo>
                    <a:pt x="302946" y="254595"/>
                  </a:lnTo>
                  <a:lnTo>
                    <a:pt x="344787" y="300215"/>
                  </a:lnTo>
                  <a:lnTo>
                    <a:pt x="384319" y="346333"/>
                  </a:lnTo>
                  <a:lnTo>
                    <a:pt x="421602" y="392792"/>
                  </a:lnTo>
                  <a:lnTo>
                    <a:pt x="456696" y="439438"/>
                  </a:lnTo>
                  <a:lnTo>
                    <a:pt x="489664" y="486114"/>
                  </a:lnTo>
                  <a:lnTo>
                    <a:pt x="520566" y="532666"/>
                  </a:lnTo>
                  <a:lnTo>
                    <a:pt x="549461" y="578938"/>
                  </a:lnTo>
                  <a:lnTo>
                    <a:pt x="576412" y="624775"/>
                  </a:lnTo>
                  <a:lnTo>
                    <a:pt x="601479" y="670023"/>
                  </a:lnTo>
                  <a:lnTo>
                    <a:pt x="624722" y="714524"/>
                  </a:lnTo>
                  <a:lnTo>
                    <a:pt x="646202" y="758125"/>
                  </a:lnTo>
                  <a:lnTo>
                    <a:pt x="665981" y="800669"/>
                  </a:lnTo>
                  <a:lnTo>
                    <a:pt x="684119" y="842003"/>
                  </a:lnTo>
                  <a:lnTo>
                    <a:pt x="700676" y="881969"/>
                  </a:lnTo>
                  <a:lnTo>
                    <a:pt x="715714" y="920414"/>
                  </a:lnTo>
                  <a:lnTo>
                    <a:pt x="729293" y="957181"/>
                  </a:lnTo>
                  <a:lnTo>
                    <a:pt x="752317" y="1025062"/>
                  </a:lnTo>
                  <a:lnTo>
                    <a:pt x="770235" y="1084370"/>
                  </a:lnTo>
                  <a:lnTo>
                    <a:pt x="783533" y="1133864"/>
                  </a:lnTo>
                  <a:lnTo>
                    <a:pt x="788601" y="1154541"/>
                  </a:lnTo>
                  <a:lnTo>
                    <a:pt x="788601" y="0"/>
                  </a:lnTo>
                  <a:close/>
                </a:path>
              </a:pathLst>
            </a:custGeom>
            <a:solidFill>
              <a:srgbClr val="005E7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3348395" y="0"/>
              <a:ext cx="551815" cy="1143000"/>
            </a:xfrm>
            <a:custGeom>
              <a:avLst/>
              <a:gdLst/>
              <a:ahLst/>
              <a:cxnLst/>
              <a:rect l="l" t="t" r="r" b="b"/>
              <a:pathLst>
                <a:path w="551814" h="1143000">
                  <a:moveTo>
                    <a:pt x="551628" y="0"/>
                  </a:moveTo>
                  <a:lnTo>
                    <a:pt x="0" y="0"/>
                  </a:lnTo>
                  <a:lnTo>
                    <a:pt x="49953" y="51379"/>
                  </a:lnTo>
                  <a:lnTo>
                    <a:pt x="96835" y="103683"/>
                  </a:lnTo>
                  <a:lnTo>
                    <a:pt x="140742" y="156723"/>
                  </a:lnTo>
                  <a:lnTo>
                    <a:pt x="181771" y="210307"/>
                  </a:lnTo>
                  <a:lnTo>
                    <a:pt x="220019" y="264247"/>
                  </a:lnTo>
                  <a:lnTo>
                    <a:pt x="255582" y="318352"/>
                  </a:lnTo>
                  <a:lnTo>
                    <a:pt x="288556" y="372432"/>
                  </a:lnTo>
                  <a:lnTo>
                    <a:pt x="319038" y="426298"/>
                  </a:lnTo>
                  <a:lnTo>
                    <a:pt x="347124" y="479759"/>
                  </a:lnTo>
                  <a:lnTo>
                    <a:pt x="372912" y="532626"/>
                  </a:lnTo>
                  <a:lnTo>
                    <a:pt x="396497" y="584709"/>
                  </a:lnTo>
                  <a:lnTo>
                    <a:pt x="417977" y="635818"/>
                  </a:lnTo>
                  <a:lnTo>
                    <a:pt x="437447" y="685763"/>
                  </a:lnTo>
                  <a:lnTo>
                    <a:pt x="455004" y="734354"/>
                  </a:lnTo>
                  <a:lnTo>
                    <a:pt x="470745" y="781402"/>
                  </a:lnTo>
                  <a:lnTo>
                    <a:pt x="484766" y="826716"/>
                  </a:lnTo>
                  <a:lnTo>
                    <a:pt x="497164" y="870106"/>
                  </a:lnTo>
                  <a:lnTo>
                    <a:pt x="508035" y="911383"/>
                  </a:lnTo>
                  <a:lnTo>
                    <a:pt x="517476" y="950357"/>
                  </a:lnTo>
                  <a:lnTo>
                    <a:pt x="532454" y="1020634"/>
                  </a:lnTo>
                  <a:lnTo>
                    <a:pt x="542870" y="1079420"/>
                  </a:lnTo>
                  <a:lnTo>
                    <a:pt x="549495" y="1125195"/>
                  </a:lnTo>
                  <a:lnTo>
                    <a:pt x="551628" y="1142729"/>
                  </a:lnTo>
                  <a:lnTo>
                    <a:pt x="551628" y="0"/>
                  </a:lnTo>
                  <a:close/>
                </a:path>
              </a:pathLst>
            </a:custGeom>
            <a:solidFill>
              <a:srgbClr val="00395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3432643" y="0"/>
              <a:ext cx="467995" cy="622300"/>
            </a:xfrm>
            <a:custGeom>
              <a:avLst/>
              <a:gdLst/>
              <a:ahLst/>
              <a:cxnLst/>
              <a:rect l="l" t="t" r="r" b="b"/>
              <a:pathLst>
                <a:path w="467995" h="622300">
                  <a:moveTo>
                    <a:pt x="467380" y="0"/>
                  </a:moveTo>
                  <a:lnTo>
                    <a:pt x="0" y="0"/>
                  </a:lnTo>
                  <a:lnTo>
                    <a:pt x="41396" y="36944"/>
                  </a:lnTo>
                  <a:lnTo>
                    <a:pt x="80990" y="74579"/>
                  </a:lnTo>
                  <a:lnTo>
                    <a:pt x="118818" y="112811"/>
                  </a:lnTo>
                  <a:lnTo>
                    <a:pt x="154920" y="151547"/>
                  </a:lnTo>
                  <a:lnTo>
                    <a:pt x="189333" y="190693"/>
                  </a:lnTo>
                  <a:lnTo>
                    <a:pt x="222096" y="230157"/>
                  </a:lnTo>
                  <a:lnTo>
                    <a:pt x="253247" y="269845"/>
                  </a:lnTo>
                  <a:lnTo>
                    <a:pt x="282824" y="309663"/>
                  </a:lnTo>
                  <a:lnTo>
                    <a:pt x="310866" y="349520"/>
                  </a:lnTo>
                  <a:lnTo>
                    <a:pt x="337411" y="389320"/>
                  </a:lnTo>
                  <a:lnTo>
                    <a:pt x="362497" y="428972"/>
                  </a:lnTo>
                  <a:lnTo>
                    <a:pt x="386162" y="468381"/>
                  </a:lnTo>
                  <a:lnTo>
                    <a:pt x="408444" y="507455"/>
                  </a:lnTo>
                  <a:lnTo>
                    <a:pt x="429383" y="546100"/>
                  </a:lnTo>
                  <a:lnTo>
                    <a:pt x="449015" y="584223"/>
                  </a:lnTo>
                  <a:lnTo>
                    <a:pt x="467380" y="621731"/>
                  </a:lnTo>
                  <a:lnTo>
                    <a:pt x="467380" y="0"/>
                  </a:lnTo>
                  <a:close/>
                </a:path>
              </a:pathLst>
            </a:custGeom>
            <a:solidFill>
              <a:srgbClr val="001A2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-7" y="1027958"/>
              <a:ext cx="1062990" cy="1167130"/>
            </a:xfrm>
            <a:custGeom>
              <a:avLst/>
              <a:gdLst/>
              <a:ahLst/>
              <a:cxnLst/>
              <a:rect l="l" t="t" r="r" b="b"/>
              <a:pathLst>
                <a:path w="1062990" h="1167130">
                  <a:moveTo>
                    <a:pt x="0" y="0"/>
                  </a:moveTo>
                  <a:lnTo>
                    <a:pt x="0" y="40349"/>
                  </a:lnTo>
                  <a:lnTo>
                    <a:pt x="8315" y="68475"/>
                  </a:lnTo>
                  <a:lnTo>
                    <a:pt x="28136" y="130141"/>
                  </a:lnTo>
                  <a:lnTo>
                    <a:pt x="52536" y="198223"/>
                  </a:lnTo>
                  <a:lnTo>
                    <a:pt x="66574" y="234372"/>
                  </a:lnTo>
                  <a:lnTo>
                    <a:pt x="81902" y="271764"/>
                  </a:lnTo>
                  <a:lnTo>
                    <a:pt x="98568" y="310282"/>
                  </a:lnTo>
                  <a:lnTo>
                    <a:pt x="116622" y="349804"/>
                  </a:lnTo>
                  <a:lnTo>
                    <a:pt x="136111" y="390211"/>
                  </a:lnTo>
                  <a:lnTo>
                    <a:pt x="157084" y="431383"/>
                  </a:lnTo>
                  <a:lnTo>
                    <a:pt x="179590" y="473200"/>
                  </a:lnTo>
                  <a:lnTo>
                    <a:pt x="203677" y="515542"/>
                  </a:lnTo>
                  <a:lnTo>
                    <a:pt x="229394" y="558290"/>
                  </a:lnTo>
                  <a:lnTo>
                    <a:pt x="256788" y="601323"/>
                  </a:lnTo>
                  <a:lnTo>
                    <a:pt x="285910" y="644521"/>
                  </a:lnTo>
                  <a:lnTo>
                    <a:pt x="316807" y="687765"/>
                  </a:lnTo>
                  <a:lnTo>
                    <a:pt x="349527" y="730935"/>
                  </a:lnTo>
                  <a:lnTo>
                    <a:pt x="384120" y="773910"/>
                  </a:lnTo>
                  <a:lnTo>
                    <a:pt x="420633" y="816571"/>
                  </a:lnTo>
                  <a:lnTo>
                    <a:pt x="459116" y="858798"/>
                  </a:lnTo>
                  <a:lnTo>
                    <a:pt x="499616" y="900472"/>
                  </a:lnTo>
                  <a:lnTo>
                    <a:pt x="542183" y="941471"/>
                  </a:lnTo>
                  <a:lnTo>
                    <a:pt x="586865" y="981677"/>
                  </a:lnTo>
                  <a:lnTo>
                    <a:pt x="633709" y="1020968"/>
                  </a:lnTo>
                  <a:lnTo>
                    <a:pt x="682766" y="1059227"/>
                  </a:lnTo>
                  <a:lnTo>
                    <a:pt x="734083" y="1096332"/>
                  </a:lnTo>
                  <a:lnTo>
                    <a:pt x="787709" y="1132163"/>
                  </a:lnTo>
                  <a:lnTo>
                    <a:pt x="843692" y="1166601"/>
                  </a:lnTo>
                  <a:lnTo>
                    <a:pt x="1062381" y="1166601"/>
                  </a:lnTo>
                  <a:lnTo>
                    <a:pt x="1002130" y="1141020"/>
                  </a:lnTo>
                  <a:lnTo>
                    <a:pt x="944016" y="1113798"/>
                  </a:lnTo>
                  <a:lnTo>
                    <a:pt x="888003" y="1085039"/>
                  </a:lnTo>
                  <a:lnTo>
                    <a:pt x="834055" y="1054848"/>
                  </a:lnTo>
                  <a:lnTo>
                    <a:pt x="782138" y="1023329"/>
                  </a:lnTo>
                  <a:lnTo>
                    <a:pt x="732215" y="990586"/>
                  </a:lnTo>
                  <a:lnTo>
                    <a:pt x="684252" y="956723"/>
                  </a:lnTo>
                  <a:lnTo>
                    <a:pt x="638212" y="921845"/>
                  </a:lnTo>
                  <a:lnTo>
                    <a:pt x="594060" y="886055"/>
                  </a:lnTo>
                  <a:lnTo>
                    <a:pt x="551761" y="849459"/>
                  </a:lnTo>
                  <a:lnTo>
                    <a:pt x="511278" y="812160"/>
                  </a:lnTo>
                  <a:lnTo>
                    <a:pt x="472578" y="774262"/>
                  </a:lnTo>
                  <a:lnTo>
                    <a:pt x="435623" y="735869"/>
                  </a:lnTo>
                  <a:lnTo>
                    <a:pt x="400379" y="697087"/>
                  </a:lnTo>
                  <a:lnTo>
                    <a:pt x="366810" y="658019"/>
                  </a:lnTo>
                  <a:lnTo>
                    <a:pt x="334880" y="618768"/>
                  </a:lnTo>
                  <a:lnTo>
                    <a:pt x="304554" y="579441"/>
                  </a:lnTo>
                  <a:lnTo>
                    <a:pt x="275796" y="540140"/>
                  </a:lnTo>
                  <a:lnTo>
                    <a:pt x="248572" y="500970"/>
                  </a:lnTo>
                  <a:lnTo>
                    <a:pt x="222845" y="462035"/>
                  </a:lnTo>
                  <a:lnTo>
                    <a:pt x="198580" y="423440"/>
                  </a:lnTo>
                  <a:lnTo>
                    <a:pt x="175741" y="385288"/>
                  </a:lnTo>
                  <a:lnTo>
                    <a:pt x="154293" y="347684"/>
                  </a:lnTo>
                  <a:lnTo>
                    <a:pt x="134200" y="310732"/>
                  </a:lnTo>
                  <a:lnTo>
                    <a:pt x="115427" y="274536"/>
                  </a:lnTo>
                  <a:lnTo>
                    <a:pt x="97938" y="239200"/>
                  </a:lnTo>
                  <a:lnTo>
                    <a:pt x="66671" y="171528"/>
                  </a:lnTo>
                  <a:lnTo>
                    <a:pt x="40115" y="108548"/>
                  </a:lnTo>
                  <a:lnTo>
                    <a:pt x="17986" y="51094"/>
                  </a:lnTo>
                  <a:lnTo>
                    <a:pt x="8493" y="246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2BF4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-7" y="1040018"/>
              <a:ext cx="788670" cy="1155065"/>
            </a:xfrm>
            <a:custGeom>
              <a:avLst/>
              <a:gdLst/>
              <a:ahLst/>
              <a:cxnLst/>
              <a:rect l="l" t="t" r="r" b="b"/>
              <a:pathLst>
                <a:path w="788670" h="1155064">
                  <a:moveTo>
                    <a:pt x="0" y="0"/>
                  </a:moveTo>
                  <a:lnTo>
                    <a:pt x="0" y="1154541"/>
                  </a:lnTo>
                  <a:lnTo>
                    <a:pt x="788601" y="1154541"/>
                  </a:lnTo>
                  <a:lnTo>
                    <a:pt x="731627" y="1115163"/>
                  </a:lnTo>
                  <a:lnTo>
                    <a:pt x="677328" y="1074355"/>
                  </a:lnTo>
                  <a:lnTo>
                    <a:pt x="625642" y="1032275"/>
                  </a:lnTo>
                  <a:lnTo>
                    <a:pt x="576508" y="989076"/>
                  </a:lnTo>
                  <a:lnTo>
                    <a:pt x="529866" y="944915"/>
                  </a:lnTo>
                  <a:lnTo>
                    <a:pt x="485655" y="899946"/>
                  </a:lnTo>
                  <a:lnTo>
                    <a:pt x="443814" y="854325"/>
                  </a:lnTo>
                  <a:lnTo>
                    <a:pt x="404282" y="808208"/>
                  </a:lnTo>
                  <a:lnTo>
                    <a:pt x="366999" y="761749"/>
                  </a:lnTo>
                  <a:lnTo>
                    <a:pt x="331905" y="715103"/>
                  </a:lnTo>
                  <a:lnTo>
                    <a:pt x="298937" y="668427"/>
                  </a:lnTo>
                  <a:lnTo>
                    <a:pt x="268035" y="621875"/>
                  </a:lnTo>
                  <a:lnTo>
                    <a:pt x="239140" y="575603"/>
                  </a:lnTo>
                  <a:lnTo>
                    <a:pt x="212189" y="529765"/>
                  </a:lnTo>
                  <a:lnTo>
                    <a:pt x="187122" y="484518"/>
                  </a:lnTo>
                  <a:lnTo>
                    <a:pt x="163879" y="440017"/>
                  </a:lnTo>
                  <a:lnTo>
                    <a:pt x="142398" y="396416"/>
                  </a:lnTo>
                  <a:lnTo>
                    <a:pt x="122620" y="353871"/>
                  </a:lnTo>
                  <a:lnTo>
                    <a:pt x="104482" y="312538"/>
                  </a:lnTo>
                  <a:lnTo>
                    <a:pt x="87925" y="272572"/>
                  </a:lnTo>
                  <a:lnTo>
                    <a:pt x="72887" y="234127"/>
                  </a:lnTo>
                  <a:lnTo>
                    <a:pt x="59308" y="197360"/>
                  </a:lnTo>
                  <a:lnTo>
                    <a:pt x="36284" y="129479"/>
                  </a:lnTo>
                  <a:lnTo>
                    <a:pt x="18366" y="70171"/>
                  </a:lnTo>
                  <a:lnTo>
                    <a:pt x="5068" y="2067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5E7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-7" y="1051830"/>
              <a:ext cx="551815" cy="1143000"/>
            </a:xfrm>
            <a:custGeom>
              <a:avLst/>
              <a:gdLst/>
              <a:ahLst/>
              <a:cxnLst/>
              <a:rect l="l" t="t" r="r" b="b"/>
              <a:pathLst>
                <a:path w="551815" h="1143000">
                  <a:moveTo>
                    <a:pt x="0" y="0"/>
                  </a:moveTo>
                  <a:lnTo>
                    <a:pt x="0" y="1142729"/>
                  </a:lnTo>
                  <a:lnTo>
                    <a:pt x="551628" y="1142729"/>
                  </a:lnTo>
                  <a:lnTo>
                    <a:pt x="501675" y="1091349"/>
                  </a:lnTo>
                  <a:lnTo>
                    <a:pt x="454793" y="1039045"/>
                  </a:lnTo>
                  <a:lnTo>
                    <a:pt x="410885" y="986006"/>
                  </a:lnTo>
                  <a:lnTo>
                    <a:pt x="369856" y="932421"/>
                  </a:lnTo>
                  <a:lnTo>
                    <a:pt x="331608" y="878482"/>
                  </a:lnTo>
                  <a:lnTo>
                    <a:pt x="296046" y="824377"/>
                  </a:lnTo>
                  <a:lnTo>
                    <a:pt x="263072" y="770296"/>
                  </a:lnTo>
                  <a:lnTo>
                    <a:pt x="232590" y="716431"/>
                  </a:lnTo>
                  <a:lnTo>
                    <a:pt x="204503" y="662969"/>
                  </a:lnTo>
                  <a:lnTo>
                    <a:pt x="178716" y="610102"/>
                  </a:lnTo>
                  <a:lnTo>
                    <a:pt x="155130" y="558019"/>
                  </a:lnTo>
                  <a:lnTo>
                    <a:pt x="133651" y="506910"/>
                  </a:lnTo>
                  <a:lnTo>
                    <a:pt x="114181" y="456965"/>
                  </a:lnTo>
                  <a:lnTo>
                    <a:pt x="96624" y="408374"/>
                  </a:lnTo>
                  <a:lnTo>
                    <a:pt x="80883" y="361327"/>
                  </a:lnTo>
                  <a:lnTo>
                    <a:pt x="66862" y="316013"/>
                  </a:lnTo>
                  <a:lnTo>
                    <a:pt x="54464" y="272623"/>
                  </a:lnTo>
                  <a:lnTo>
                    <a:pt x="43593" y="231346"/>
                  </a:lnTo>
                  <a:lnTo>
                    <a:pt x="34152" y="192372"/>
                  </a:lnTo>
                  <a:lnTo>
                    <a:pt x="19174" y="122094"/>
                  </a:lnTo>
                  <a:lnTo>
                    <a:pt x="8758" y="63308"/>
                  </a:lnTo>
                  <a:lnTo>
                    <a:pt x="2132" y="1753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95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-7" y="1572829"/>
              <a:ext cx="467995" cy="622300"/>
            </a:xfrm>
            <a:custGeom>
              <a:avLst/>
              <a:gdLst/>
              <a:ahLst/>
              <a:cxnLst/>
              <a:rect l="l" t="t" r="r" b="b"/>
              <a:pathLst>
                <a:path w="467995" h="622300">
                  <a:moveTo>
                    <a:pt x="0" y="0"/>
                  </a:moveTo>
                  <a:lnTo>
                    <a:pt x="0" y="621731"/>
                  </a:lnTo>
                  <a:lnTo>
                    <a:pt x="467381" y="621731"/>
                  </a:lnTo>
                  <a:lnTo>
                    <a:pt x="425984" y="584786"/>
                  </a:lnTo>
                  <a:lnTo>
                    <a:pt x="386391" y="547151"/>
                  </a:lnTo>
                  <a:lnTo>
                    <a:pt x="348563" y="508919"/>
                  </a:lnTo>
                  <a:lnTo>
                    <a:pt x="312461" y="470183"/>
                  </a:lnTo>
                  <a:lnTo>
                    <a:pt x="278048" y="431037"/>
                  </a:lnTo>
                  <a:lnTo>
                    <a:pt x="245285" y="391573"/>
                  </a:lnTo>
                  <a:lnTo>
                    <a:pt x="214133" y="351885"/>
                  </a:lnTo>
                  <a:lnTo>
                    <a:pt x="184556" y="312067"/>
                  </a:lnTo>
                  <a:lnTo>
                    <a:pt x="156514" y="272210"/>
                  </a:lnTo>
                  <a:lnTo>
                    <a:pt x="129969" y="232410"/>
                  </a:lnTo>
                  <a:lnTo>
                    <a:pt x="104884" y="192758"/>
                  </a:lnTo>
                  <a:lnTo>
                    <a:pt x="81218" y="153349"/>
                  </a:lnTo>
                  <a:lnTo>
                    <a:pt x="58936" y="114275"/>
                  </a:lnTo>
                  <a:lnTo>
                    <a:pt x="37997" y="75630"/>
                  </a:lnTo>
                  <a:lnTo>
                    <a:pt x="18364" y="3750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1A2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493517" y="1616865"/>
              <a:ext cx="406760" cy="355923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1985556" y="1635442"/>
              <a:ext cx="422909" cy="307975"/>
            </a:xfrm>
            <a:custGeom>
              <a:avLst/>
              <a:gdLst/>
              <a:ahLst/>
              <a:cxnLst/>
              <a:rect l="l" t="t" r="r" b="b"/>
              <a:pathLst>
                <a:path w="422910" h="307975">
                  <a:moveTo>
                    <a:pt x="25311" y="294208"/>
                  </a:moveTo>
                  <a:lnTo>
                    <a:pt x="25234" y="293662"/>
                  </a:lnTo>
                  <a:lnTo>
                    <a:pt x="24790" y="293281"/>
                  </a:lnTo>
                  <a:lnTo>
                    <a:pt x="12915" y="293281"/>
                  </a:lnTo>
                  <a:lnTo>
                    <a:pt x="12915" y="297548"/>
                  </a:lnTo>
                  <a:lnTo>
                    <a:pt x="19380" y="297548"/>
                  </a:lnTo>
                  <a:lnTo>
                    <a:pt x="19151" y="298818"/>
                  </a:lnTo>
                  <a:lnTo>
                    <a:pt x="18516" y="299885"/>
                  </a:lnTo>
                  <a:lnTo>
                    <a:pt x="16408" y="301815"/>
                  </a:lnTo>
                  <a:lnTo>
                    <a:pt x="14782" y="302412"/>
                  </a:lnTo>
                  <a:lnTo>
                    <a:pt x="8915" y="302412"/>
                  </a:lnTo>
                  <a:lnTo>
                    <a:pt x="5905" y="299402"/>
                  </a:lnTo>
                  <a:lnTo>
                    <a:pt x="5905" y="290868"/>
                  </a:lnTo>
                  <a:lnTo>
                    <a:pt x="9055" y="287870"/>
                  </a:lnTo>
                  <a:lnTo>
                    <a:pt x="15328" y="287870"/>
                  </a:lnTo>
                  <a:lnTo>
                    <a:pt x="17411" y="289013"/>
                  </a:lnTo>
                  <a:lnTo>
                    <a:pt x="18783" y="290728"/>
                  </a:lnTo>
                  <a:lnTo>
                    <a:pt x="19227" y="290728"/>
                  </a:lnTo>
                  <a:lnTo>
                    <a:pt x="22783" y="287718"/>
                  </a:lnTo>
                  <a:lnTo>
                    <a:pt x="22783" y="287274"/>
                  </a:lnTo>
                  <a:lnTo>
                    <a:pt x="20523" y="284492"/>
                  </a:lnTo>
                  <a:lnTo>
                    <a:pt x="16852" y="282638"/>
                  </a:lnTo>
                  <a:lnTo>
                    <a:pt x="5613" y="282638"/>
                  </a:lnTo>
                  <a:lnTo>
                    <a:pt x="0" y="287934"/>
                  </a:lnTo>
                  <a:lnTo>
                    <a:pt x="0" y="302336"/>
                  </a:lnTo>
                  <a:lnTo>
                    <a:pt x="5461" y="307644"/>
                  </a:lnTo>
                  <a:lnTo>
                    <a:pt x="16332" y="307644"/>
                  </a:lnTo>
                  <a:lnTo>
                    <a:pt x="19481" y="306273"/>
                  </a:lnTo>
                  <a:lnTo>
                    <a:pt x="23977" y="301891"/>
                  </a:lnTo>
                  <a:lnTo>
                    <a:pt x="25311" y="298856"/>
                  </a:lnTo>
                  <a:lnTo>
                    <a:pt x="25311" y="295440"/>
                  </a:lnTo>
                  <a:lnTo>
                    <a:pt x="25311" y="294208"/>
                  </a:lnTo>
                  <a:close/>
                </a:path>
                <a:path w="422910" h="307975">
                  <a:moveTo>
                    <a:pt x="55613" y="302298"/>
                  </a:moveTo>
                  <a:lnTo>
                    <a:pt x="55537" y="287870"/>
                  </a:lnTo>
                  <a:lnTo>
                    <a:pt x="49936" y="282638"/>
                  </a:lnTo>
                  <a:lnTo>
                    <a:pt x="49745" y="282638"/>
                  </a:lnTo>
                  <a:lnTo>
                    <a:pt x="49745" y="290868"/>
                  </a:lnTo>
                  <a:lnTo>
                    <a:pt x="49745" y="299377"/>
                  </a:lnTo>
                  <a:lnTo>
                    <a:pt x="46520" y="302412"/>
                  </a:lnTo>
                  <a:lnTo>
                    <a:pt x="38354" y="302412"/>
                  </a:lnTo>
                  <a:lnTo>
                    <a:pt x="35128" y="299377"/>
                  </a:lnTo>
                  <a:lnTo>
                    <a:pt x="35128" y="290868"/>
                  </a:lnTo>
                  <a:lnTo>
                    <a:pt x="38354" y="287870"/>
                  </a:lnTo>
                  <a:lnTo>
                    <a:pt x="46520" y="287870"/>
                  </a:lnTo>
                  <a:lnTo>
                    <a:pt x="49745" y="290868"/>
                  </a:lnTo>
                  <a:lnTo>
                    <a:pt x="49745" y="282638"/>
                  </a:lnTo>
                  <a:lnTo>
                    <a:pt x="34899" y="282638"/>
                  </a:lnTo>
                  <a:lnTo>
                    <a:pt x="29298" y="287870"/>
                  </a:lnTo>
                  <a:lnTo>
                    <a:pt x="29298" y="302412"/>
                  </a:lnTo>
                  <a:lnTo>
                    <a:pt x="34899" y="307644"/>
                  </a:lnTo>
                  <a:lnTo>
                    <a:pt x="49936" y="307644"/>
                  </a:lnTo>
                  <a:lnTo>
                    <a:pt x="55486" y="302412"/>
                  </a:lnTo>
                  <a:lnTo>
                    <a:pt x="55613" y="302298"/>
                  </a:lnTo>
                  <a:close/>
                </a:path>
                <a:path w="422910" h="307975">
                  <a:moveTo>
                    <a:pt x="75590" y="203733"/>
                  </a:moveTo>
                  <a:lnTo>
                    <a:pt x="69215" y="197612"/>
                  </a:lnTo>
                  <a:lnTo>
                    <a:pt x="61493" y="192925"/>
                  </a:lnTo>
                  <a:lnTo>
                    <a:pt x="52679" y="189928"/>
                  </a:lnTo>
                  <a:lnTo>
                    <a:pt x="43027" y="188874"/>
                  </a:lnTo>
                  <a:lnTo>
                    <a:pt x="25971" y="191909"/>
                  </a:lnTo>
                  <a:lnTo>
                    <a:pt x="12331" y="200304"/>
                  </a:lnTo>
                  <a:lnTo>
                    <a:pt x="3289" y="212991"/>
                  </a:lnTo>
                  <a:lnTo>
                    <a:pt x="12" y="228930"/>
                  </a:lnTo>
                  <a:lnTo>
                    <a:pt x="3302" y="244868"/>
                  </a:lnTo>
                  <a:lnTo>
                    <a:pt x="12331" y="257556"/>
                  </a:lnTo>
                  <a:lnTo>
                    <a:pt x="25869" y="265950"/>
                  </a:lnTo>
                  <a:lnTo>
                    <a:pt x="42659" y="268986"/>
                  </a:lnTo>
                  <a:lnTo>
                    <a:pt x="52857" y="267881"/>
                  </a:lnTo>
                  <a:lnTo>
                    <a:pt x="61798" y="264807"/>
                  </a:lnTo>
                  <a:lnTo>
                    <a:pt x="69405" y="260108"/>
                  </a:lnTo>
                  <a:lnTo>
                    <a:pt x="75590" y="254127"/>
                  </a:lnTo>
                  <a:lnTo>
                    <a:pt x="75590" y="252463"/>
                  </a:lnTo>
                  <a:lnTo>
                    <a:pt x="61328" y="240347"/>
                  </a:lnTo>
                  <a:lnTo>
                    <a:pt x="59664" y="240347"/>
                  </a:lnTo>
                  <a:lnTo>
                    <a:pt x="55740" y="244614"/>
                  </a:lnTo>
                  <a:lnTo>
                    <a:pt x="49682" y="247827"/>
                  </a:lnTo>
                  <a:lnTo>
                    <a:pt x="42913" y="247827"/>
                  </a:lnTo>
                  <a:lnTo>
                    <a:pt x="35496" y="246418"/>
                  </a:lnTo>
                  <a:lnTo>
                    <a:pt x="29489" y="242481"/>
                  </a:lnTo>
                  <a:lnTo>
                    <a:pt x="25476" y="236499"/>
                  </a:lnTo>
                  <a:lnTo>
                    <a:pt x="24015" y="228930"/>
                  </a:lnTo>
                  <a:lnTo>
                    <a:pt x="25476" y="221361"/>
                  </a:lnTo>
                  <a:lnTo>
                    <a:pt x="29489" y="215379"/>
                  </a:lnTo>
                  <a:lnTo>
                    <a:pt x="35496" y="211455"/>
                  </a:lnTo>
                  <a:lnTo>
                    <a:pt x="42913" y="210032"/>
                  </a:lnTo>
                  <a:lnTo>
                    <a:pt x="49682" y="210032"/>
                  </a:lnTo>
                  <a:lnTo>
                    <a:pt x="55740" y="213245"/>
                  </a:lnTo>
                  <a:lnTo>
                    <a:pt x="59664" y="217525"/>
                  </a:lnTo>
                  <a:lnTo>
                    <a:pt x="61328" y="217525"/>
                  </a:lnTo>
                  <a:lnTo>
                    <a:pt x="75590" y="205397"/>
                  </a:lnTo>
                  <a:lnTo>
                    <a:pt x="75590" y="203733"/>
                  </a:lnTo>
                  <a:close/>
                </a:path>
                <a:path w="422910" h="307975">
                  <a:moveTo>
                    <a:pt x="82791" y="283527"/>
                  </a:moveTo>
                  <a:lnTo>
                    <a:pt x="82537" y="283083"/>
                  </a:lnTo>
                  <a:lnTo>
                    <a:pt x="76822" y="283083"/>
                  </a:lnTo>
                  <a:lnTo>
                    <a:pt x="70218" y="298589"/>
                  </a:lnTo>
                  <a:lnTo>
                    <a:pt x="63830" y="283083"/>
                  </a:lnTo>
                  <a:lnTo>
                    <a:pt x="57899" y="283083"/>
                  </a:lnTo>
                  <a:lnTo>
                    <a:pt x="57632" y="283527"/>
                  </a:lnTo>
                  <a:lnTo>
                    <a:pt x="68503" y="307200"/>
                  </a:lnTo>
                  <a:lnTo>
                    <a:pt x="71920" y="307200"/>
                  </a:lnTo>
                  <a:lnTo>
                    <a:pt x="82791" y="283527"/>
                  </a:lnTo>
                  <a:close/>
                </a:path>
                <a:path w="422910" h="307975">
                  <a:moveTo>
                    <a:pt x="104851" y="302450"/>
                  </a:moveTo>
                  <a:lnTo>
                    <a:pt x="92976" y="302450"/>
                  </a:lnTo>
                  <a:lnTo>
                    <a:pt x="92976" y="297370"/>
                  </a:lnTo>
                  <a:lnTo>
                    <a:pt x="102108" y="297370"/>
                  </a:lnTo>
                  <a:lnTo>
                    <a:pt x="102108" y="292836"/>
                  </a:lnTo>
                  <a:lnTo>
                    <a:pt x="92976" y="292836"/>
                  </a:lnTo>
                  <a:lnTo>
                    <a:pt x="92976" y="287832"/>
                  </a:lnTo>
                  <a:lnTo>
                    <a:pt x="104787" y="287832"/>
                  </a:lnTo>
                  <a:lnTo>
                    <a:pt x="104787" y="283083"/>
                  </a:lnTo>
                  <a:lnTo>
                    <a:pt x="87198" y="283083"/>
                  </a:lnTo>
                  <a:lnTo>
                    <a:pt x="87198" y="307200"/>
                  </a:lnTo>
                  <a:lnTo>
                    <a:pt x="104851" y="307200"/>
                  </a:lnTo>
                  <a:lnTo>
                    <a:pt x="104851" y="302450"/>
                  </a:lnTo>
                  <a:close/>
                </a:path>
                <a:path w="422910" h="307975">
                  <a:moveTo>
                    <a:pt x="130708" y="306755"/>
                  </a:moveTo>
                  <a:lnTo>
                    <a:pt x="126022" y="298145"/>
                  </a:lnTo>
                  <a:lnTo>
                    <a:pt x="125628" y="297408"/>
                  </a:lnTo>
                  <a:lnTo>
                    <a:pt x="128524" y="296291"/>
                  </a:lnTo>
                  <a:lnTo>
                    <a:pt x="130251" y="294170"/>
                  </a:lnTo>
                  <a:lnTo>
                    <a:pt x="130365" y="287832"/>
                  </a:lnTo>
                  <a:lnTo>
                    <a:pt x="130365" y="286004"/>
                  </a:lnTo>
                  <a:lnTo>
                    <a:pt x="127139" y="283083"/>
                  </a:lnTo>
                  <a:lnTo>
                    <a:pt x="124472" y="283083"/>
                  </a:lnTo>
                  <a:lnTo>
                    <a:pt x="124472" y="289090"/>
                  </a:lnTo>
                  <a:lnTo>
                    <a:pt x="124472" y="292989"/>
                  </a:lnTo>
                  <a:lnTo>
                    <a:pt x="123063" y="294170"/>
                  </a:lnTo>
                  <a:lnTo>
                    <a:pt x="116459" y="294170"/>
                  </a:lnTo>
                  <a:lnTo>
                    <a:pt x="116459" y="287832"/>
                  </a:lnTo>
                  <a:lnTo>
                    <a:pt x="123063" y="287832"/>
                  </a:lnTo>
                  <a:lnTo>
                    <a:pt x="124472" y="289090"/>
                  </a:lnTo>
                  <a:lnTo>
                    <a:pt x="124472" y="283083"/>
                  </a:lnTo>
                  <a:lnTo>
                    <a:pt x="110667" y="283083"/>
                  </a:lnTo>
                  <a:lnTo>
                    <a:pt x="110667" y="307200"/>
                  </a:lnTo>
                  <a:lnTo>
                    <a:pt x="116459" y="307200"/>
                  </a:lnTo>
                  <a:lnTo>
                    <a:pt x="116459" y="298145"/>
                  </a:lnTo>
                  <a:lnTo>
                    <a:pt x="119837" y="298145"/>
                  </a:lnTo>
                  <a:lnTo>
                    <a:pt x="124688" y="307200"/>
                  </a:lnTo>
                  <a:lnTo>
                    <a:pt x="130441" y="307200"/>
                  </a:lnTo>
                  <a:lnTo>
                    <a:pt x="130708" y="306755"/>
                  </a:lnTo>
                  <a:close/>
                </a:path>
                <a:path w="422910" h="307975">
                  <a:moveTo>
                    <a:pt x="146888" y="188874"/>
                  </a:moveTo>
                  <a:lnTo>
                    <a:pt x="87706" y="188874"/>
                  </a:lnTo>
                  <a:lnTo>
                    <a:pt x="87706" y="267525"/>
                  </a:lnTo>
                  <a:lnTo>
                    <a:pt x="146888" y="267525"/>
                  </a:lnTo>
                  <a:lnTo>
                    <a:pt x="146888" y="248170"/>
                  </a:lnTo>
                  <a:lnTo>
                    <a:pt x="111239" y="248170"/>
                  </a:lnTo>
                  <a:lnTo>
                    <a:pt x="111239" y="237274"/>
                  </a:lnTo>
                  <a:lnTo>
                    <a:pt x="138087" y="237274"/>
                  </a:lnTo>
                  <a:lnTo>
                    <a:pt x="138087" y="219138"/>
                  </a:lnTo>
                  <a:lnTo>
                    <a:pt x="111239" y="219138"/>
                  </a:lnTo>
                  <a:lnTo>
                    <a:pt x="111239" y="208241"/>
                  </a:lnTo>
                  <a:lnTo>
                    <a:pt x="146888" y="208241"/>
                  </a:lnTo>
                  <a:lnTo>
                    <a:pt x="146888" y="188874"/>
                  </a:lnTo>
                  <a:close/>
                </a:path>
                <a:path w="422910" h="307975">
                  <a:moveTo>
                    <a:pt x="157861" y="283083"/>
                  </a:moveTo>
                  <a:lnTo>
                    <a:pt x="152069" y="283083"/>
                  </a:lnTo>
                  <a:lnTo>
                    <a:pt x="152069" y="297446"/>
                  </a:lnTo>
                  <a:lnTo>
                    <a:pt x="139852" y="283083"/>
                  </a:lnTo>
                  <a:lnTo>
                    <a:pt x="136258" y="283083"/>
                  </a:lnTo>
                  <a:lnTo>
                    <a:pt x="136258" y="307200"/>
                  </a:lnTo>
                  <a:lnTo>
                    <a:pt x="142011" y="307200"/>
                  </a:lnTo>
                  <a:lnTo>
                    <a:pt x="142011" y="292950"/>
                  </a:lnTo>
                  <a:lnTo>
                    <a:pt x="154254" y="307314"/>
                  </a:lnTo>
                  <a:lnTo>
                    <a:pt x="157861" y="307314"/>
                  </a:lnTo>
                  <a:lnTo>
                    <a:pt x="157861" y="283083"/>
                  </a:lnTo>
                  <a:close/>
                </a:path>
                <a:path w="422910" h="307975">
                  <a:moveTo>
                    <a:pt x="189814" y="302298"/>
                  </a:moveTo>
                  <a:lnTo>
                    <a:pt x="189750" y="287870"/>
                  </a:lnTo>
                  <a:lnTo>
                    <a:pt x="184150" y="282638"/>
                  </a:lnTo>
                  <a:lnTo>
                    <a:pt x="183959" y="282638"/>
                  </a:lnTo>
                  <a:lnTo>
                    <a:pt x="183959" y="290868"/>
                  </a:lnTo>
                  <a:lnTo>
                    <a:pt x="183959" y="299377"/>
                  </a:lnTo>
                  <a:lnTo>
                    <a:pt x="180733" y="302412"/>
                  </a:lnTo>
                  <a:lnTo>
                    <a:pt x="172567" y="302412"/>
                  </a:lnTo>
                  <a:lnTo>
                    <a:pt x="169341" y="299377"/>
                  </a:lnTo>
                  <a:lnTo>
                    <a:pt x="169341" y="290868"/>
                  </a:lnTo>
                  <a:lnTo>
                    <a:pt x="172567" y="287870"/>
                  </a:lnTo>
                  <a:lnTo>
                    <a:pt x="180733" y="287870"/>
                  </a:lnTo>
                  <a:lnTo>
                    <a:pt x="183959" y="290868"/>
                  </a:lnTo>
                  <a:lnTo>
                    <a:pt x="183959" y="282638"/>
                  </a:lnTo>
                  <a:lnTo>
                    <a:pt x="169113" y="282638"/>
                  </a:lnTo>
                  <a:lnTo>
                    <a:pt x="163512" y="287870"/>
                  </a:lnTo>
                  <a:lnTo>
                    <a:pt x="163512" y="302412"/>
                  </a:lnTo>
                  <a:lnTo>
                    <a:pt x="169113" y="307644"/>
                  </a:lnTo>
                  <a:lnTo>
                    <a:pt x="184150" y="307644"/>
                  </a:lnTo>
                  <a:lnTo>
                    <a:pt x="189699" y="302412"/>
                  </a:lnTo>
                  <a:close/>
                </a:path>
                <a:path w="422910" h="307975">
                  <a:moveTo>
                    <a:pt x="228104" y="302450"/>
                  </a:moveTo>
                  <a:lnTo>
                    <a:pt x="228092" y="287832"/>
                  </a:lnTo>
                  <a:lnTo>
                    <a:pt x="223278" y="283083"/>
                  </a:lnTo>
                  <a:lnTo>
                    <a:pt x="222275" y="283083"/>
                  </a:lnTo>
                  <a:lnTo>
                    <a:pt x="222275" y="290576"/>
                  </a:lnTo>
                  <a:lnTo>
                    <a:pt x="222275" y="299707"/>
                  </a:lnTo>
                  <a:lnTo>
                    <a:pt x="219456" y="302450"/>
                  </a:lnTo>
                  <a:lnTo>
                    <a:pt x="210731" y="302450"/>
                  </a:lnTo>
                  <a:lnTo>
                    <a:pt x="210731" y="287832"/>
                  </a:lnTo>
                  <a:lnTo>
                    <a:pt x="219456" y="287832"/>
                  </a:lnTo>
                  <a:lnTo>
                    <a:pt x="222275" y="290576"/>
                  </a:lnTo>
                  <a:lnTo>
                    <a:pt x="222275" y="283083"/>
                  </a:lnTo>
                  <a:lnTo>
                    <a:pt x="204939" y="283083"/>
                  </a:lnTo>
                  <a:lnTo>
                    <a:pt x="204939" y="307200"/>
                  </a:lnTo>
                  <a:lnTo>
                    <a:pt x="223278" y="307200"/>
                  </a:lnTo>
                  <a:lnTo>
                    <a:pt x="228104" y="302450"/>
                  </a:lnTo>
                  <a:close/>
                </a:path>
                <a:path w="422910" h="307975">
                  <a:moveTo>
                    <a:pt x="245160" y="266407"/>
                  </a:moveTo>
                  <a:lnTo>
                    <a:pt x="240296" y="255663"/>
                  </a:lnTo>
                  <a:lnTo>
                    <a:pt x="234543" y="242951"/>
                  </a:lnTo>
                  <a:lnTo>
                    <a:pt x="234137" y="242189"/>
                  </a:lnTo>
                  <a:lnTo>
                    <a:pt x="233718" y="241312"/>
                  </a:lnTo>
                  <a:lnTo>
                    <a:pt x="233095" y="239941"/>
                  </a:lnTo>
                  <a:lnTo>
                    <a:pt x="222631" y="216585"/>
                  </a:lnTo>
                  <a:lnTo>
                    <a:pt x="210210" y="188887"/>
                  </a:lnTo>
                  <a:lnTo>
                    <a:pt x="207594" y="188887"/>
                  </a:lnTo>
                  <a:lnTo>
                    <a:pt x="207594" y="239941"/>
                  </a:lnTo>
                  <a:lnTo>
                    <a:pt x="190715" y="239941"/>
                  </a:lnTo>
                  <a:lnTo>
                    <a:pt x="199390" y="216585"/>
                  </a:lnTo>
                  <a:lnTo>
                    <a:pt x="207594" y="239941"/>
                  </a:lnTo>
                  <a:lnTo>
                    <a:pt x="207594" y="188887"/>
                  </a:lnTo>
                  <a:lnTo>
                    <a:pt x="188582" y="188887"/>
                  </a:lnTo>
                  <a:lnTo>
                    <a:pt x="155651" y="267525"/>
                  </a:lnTo>
                  <a:lnTo>
                    <a:pt x="180378" y="267525"/>
                  </a:lnTo>
                  <a:lnTo>
                    <a:pt x="184772" y="255663"/>
                  </a:lnTo>
                  <a:lnTo>
                    <a:pt x="214122" y="255663"/>
                  </a:lnTo>
                  <a:lnTo>
                    <a:pt x="228866" y="268986"/>
                  </a:lnTo>
                  <a:lnTo>
                    <a:pt x="238213" y="268986"/>
                  </a:lnTo>
                  <a:lnTo>
                    <a:pt x="242074" y="268046"/>
                  </a:lnTo>
                  <a:lnTo>
                    <a:pt x="245160" y="266407"/>
                  </a:lnTo>
                  <a:close/>
                </a:path>
                <a:path w="422910" h="307975">
                  <a:moveTo>
                    <a:pt x="258724" y="302298"/>
                  </a:moveTo>
                  <a:lnTo>
                    <a:pt x="258660" y="287870"/>
                  </a:lnTo>
                  <a:lnTo>
                    <a:pt x="253060" y="282638"/>
                  </a:lnTo>
                  <a:lnTo>
                    <a:pt x="252869" y="282638"/>
                  </a:lnTo>
                  <a:lnTo>
                    <a:pt x="252869" y="290868"/>
                  </a:lnTo>
                  <a:lnTo>
                    <a:pt x="252869" y="299377"/>
                  </a:lnTo>
                  <a:lnTo>
                    <a:pt x="249631" y="302412"/>
                  </a:lnTo>
                  <a:lnTo>
                    <a:pt x="241477" y="302412"/>
                  </a:lnTo>
                  <a:lnTo>
                    <a:pt x="238252" y="299377"/>
                  </a:lnTo>
                  <a:lnTo>
                    <a:pt x="238252" y="290868"/>
                  </a:lnTo>
                  <a:lnTo>
                    <a:pt x="241477" y="287870"/>
                  </a:lnTo>
                  <a:lnTo>
                    <a:pt x="249631" y="287870"/>
                  </a:lnTo>
                  <a:lnTo>
                    <a:pt x="252869" y="290868"/>
                  </a:lnTo>
                  <a:lnTo>
                    <a:pt x="252869" y="282638"/>
                  </a:lnTo>
                  <a:lnTo>
                    <a:pt x="238023" y="282638"/>
                  </a:lnTo>
                  <a:lnTo>
                    <a:pt x="232422" y="287870"/>
                  </a:lnTo>
                  <a:lnTo>
                    <a:pt x="232422" y="302412"/>
                  </a:lnTo>
                  <a:lnTo>
                    <a:pt x="238023" y="307644"/>
                  </a:lnTo>
                  <a:lnTo>
                    <a:pt x="253060" y="307644"/>
                  </a:lnTo>
                  <a:lnTo>
                    <a:pt x="258610" y="302412"/>
                  </a:lnTo>
                  <a:close/>
                </a:path>
                <a:path w="422910" h="307975">
                  <a:moveTo>
                    <a:pt x="281266" y="30365"/>
                  </a:moveTo>
                  <a:lnTo>
                    <a:pt x="260858" y="4457"/>
                  </a:lnTo>
                  <a:lnTo>
                    <a:pt x="253098" y="3098"/>
                  </a:lnTo>
                  <a:lnTo>
                    <a:pt x="227317" y="355"/>
                  </a:lnTo>
                  <a:lnTo>
                    <a:pt x="212305" y="0"/>
                  </a:lnTo>
                  <a:lnTo>
                    <a:pt x="191617" y="736"/>
                  </a:lnTo>
                  <a:lnTo>
                    <a:pt x="170624" y="3009"/>
                  </a:lnTo>
                  <a:lnTo>
                    <a:pt x="161366" y="4457"/>
                  </a:lnTo>
                  <a:lnTo>
                    <a:pt x="140957" y="30365"/>
                  </a:lnTo>
                  <a:lnTo>
                    <a:pt x="148158" y="34950"/>
                  </a:lnTo>
                  <a:lnTo>
                    <a:pt x="153441" y="40081"/>
                  </a:lnTo>
                  <a:lnTo>
                    <a:pt x="155105" y="54864"/>
                  </a:lnTo>
                  <a:lnTo>
                    <a:pt x="151155" y="63398"/>
                  </a:lnTo>
                  <a:lnTo>
                    <a:pt x="145694" y="76758"/>
                  </a:lnTo>
                  <a:lnTo>
                    <a:pt x="143395" y="83527"/>
                  </a:lnTo>
                  <a:lnTo>
                    <a:pt x="141808" y="90462"/>
                  </a:lnTo>
                  <a:lnTo>
                    <a:pt x="141198" y="97663"/>
                  </a:lnTo>
                  <a:lnTo>
                    <a:pt x="141198" y="99783"/>
                  </a:lnTo>
                  <a:lnTo>
                    <a:pt x="182130" y="136283"/>
                  </a:lnTo>
                  <a:lnTo>
                    <a:pt x="189636" y="139915"/>
                  </a:lnTo>
                  <a:lnTo>
                    <a:pt x="201295" y="147027"/>
                  </a:lnTo>
                  <a:lnTo>
                    <a:pt x="207492" y="151206"/>
                  </a:lnTo>
                  <a:lnTo>
                    <a:pt x="211112" y="158115"/>
                  </a:lnTo>
                  <a:lnTo>
                    <a:pt x="214731" y="151206"/>
                  </a:lnTo>
                  <a:lnTo>
                    <a:pt x="220941" y="147027"/>
                  </a:lnTo>
                  <a:lnTo>
                    <a:pt x="232600" y="139915"/>
                  </a:lnTo>
                  <a:lnTo>
                    <a:pt x="240093" y="136283"/>
                  </a:lnTo>
                  <a:lnTo>
                    <a:pt x="261505" y="124739"/>
                  </a:lnTo>
                  <a:lnTo>
                    <a:pt x="273011" y="115684"/>
                  </a:lnTo>
                  <a:lnTo>
                    <a:pt x="278053" y="110413"/>
                  </a:lnTo>
                  <a:lnTo>
                    <a:pt x="280708" y="101866"/>
                  </a:lnTo>
                  <a:lnTo>
                    <a:pt x="281025" y="99783"/>
                  </a:lnTo>
                  <a:lnTo>
                    <a:pt x="281025" y="97663"/>
                  </a:lnTo>
                  <a:lnTo>
                    <a:pt x="267119" y="54864"/>
                  </a:lnTo>
                  <a:lnTo>
                    <a:pt x="267957" y="47548"/>
                  </a:lnTo>
                  <a:lnTo>
                    <a:pt x="268795" y="40081"/>
                  </a:lnTo>
                  <a:lnTo>
                    <a:pt x="274078" y="34950"/>
                  </a:lnTo>
                  <a:lnTo>
                    <a:pt x="281266" y="30365"/>
                  </a:lnTo>
                  <a:close/>
                </a:path>
                <a:path w="422910" h="307975">
                  <a:moveTo>
                    <a:pt x="291515" y="302450"/>
                  </a:moveTo>
                  <a:lnTo>
                    <a:pt x="279641" y="302450"/>
                  </a:lnTo>
                  <a:lnTo>
                    <a:pt x="279641" y="297370"/>
                  </a:lnTo>
                  <a:lnTo>
                    <a:pt x="288772" y="297370"/>
                  </a:lnTo>
                  <a:lnTo>
                    <a:pt x="288772" y="292836"/>
                  </a:lnTo>
                  <a:lnTo>
                    <a:pt x="279641" y="292836"/>
                  </a:lnTo>
                  <a:lnTo>
                    <a:pt x="279641" y="287832"/>
                  </a:lnTo>
                  <a:lnTo>
                    <a:pt x="291439" y="287832"/>
                  </a:lnTo>
                  <a:lnTo>
                    <a:pt x="291439" y="283083"/>
                  </a:lnTo>
                  <a:lnTo>
                    <a:pt x="273850" y="283083"/>
                  </a:lnTo>
                  <a:lnTo>
                    <a:pt x="273850" y="307200"/>
                  </a:lnTo>
                  <a:lnTo>
                    <a:pt x="291515" y="307200"/>
                  </a:lnTo>
                  <a:lnTo>
                    <a:pt x="291515" y="302450"/>
                  </a:lnTo>
                  <a:close/>
                </a:path>
                <a:path w="422910" h="307975">
                  <a:moveTo>
                    <a:pt x="315239" y="294919"/>
                  </a:moveTo>
                  <a:lnTo>
                    <a:pt x="310451" y="293649"/>
                  </a:lnTo>
                  <a:lnTo>
                    <a:pt x="306336" y="292354"/>
                  </a:lnTo>
                  <a:lnTo>
                    <a:pt x="302552" y="291058"/>
                  </a:lnTo>
                  <a:lnTo>
                    <a:pt x="302552" y="288124"/>
                  </a:lnTo>
                  <a:lnTo>
                    <a:pt x="303885" y="287312"/>
                  </a:lnTo>
                  <a:lnTo>
                    <a:pt x="308343" y="287312"/>
                  </a:lnTo>
                  <a:lnTo>
                    <a:pt x="310349" y="288721"/>
                  </a:lnTo>
                  <a:lnTo>
                    <a:pt x="311531" y="289941"/>
                  </a:lnTo>
                  <a:lnTo>
                    <a:pt x="311950" y="289941"/>
                  </a:lnTo>
                  <a:lnTo>
                    <a:pt x="314794" y="286677"/>
                  </a:lnTo>
                  <a:lnTo>
                    <a:pt x="314794" y="286270"/>
                  </a:lnTo>
                  <a:lnTo>
                    <a:pt x="313055" y="284187"/>
                  </a:lnTo>
                  <a:lnTo>
                    <a:pt x="309676" y="282638"/>
                  </a:lnTo>
                  <a:lnTo>
                    <a:pt x="300367" y="282638"/>
                  </a:lnTo>
                  <a:lnTo>
                    <a:pt x="296659" y="285559"/>
                  </a:lnTo>
                  <a:lnTo>
                    <a:pt x="296659" y="294246"/>
                  </a:lnTo>
                  <a:lnTo>
                    <a:pt x="300697" y="296113"/>
                  </a:lnTo>
                  <a:lnTo>
                    <a:pt x="306959" y="298069"/>
                  </a:lnTo>
                  <a:lnTo>
                    <a:pt x="309308" y="298335"/>
                  </a:lnTo>
                  <a:lnTo>
                    <a:pt x="309308" y="301790"/>
                  </a:lnTo>
                  <a:lnTo>
                    <a:pt x="307822" y="302742"/>
                  </a:lnTo>
                  <a:lnTo>
                    <a:pt x="303072" y="302742"/>
                  </a:lnTo>
                  <a:lnTo>
                    <a:pt x="300291" y="301307"/>
                  </a:lnTo>
                  <a:lnTo>
                    <a:pt x="298767" y="299554"/>
                  </a:lnTo>
                  <a:lnTo>
                    <a:pt x="298361" y="299554"/>
                  </a:lnTo>
                  <a:lnTo>
                    <a:pt x="295503" y="302856"/>
                  </a:lnTo>
                  <a:lnTo>
                    <a:pt x="295503" y="303301"/>
                  </a:lnTo>
                  <a:lnTo>
                    <a:pt x="297649" y="305943"/>
                  </a:lnTo>
                  <a:lnTo>
                    <a:pt x="301472" y="307644"/>
                  </a:lnTo>
                  <a:lnTo>
                    <a:pt x="310984" y="307644"/>
                  </a:lnTo>
                  <a:lnTo>
                    <a:pt x="315239" y="305054"/>
                  </a:lnTo>
                  <a:lnTo>
                    <a:pt x="315239" y="294919"/>
                  </a:lnTo>
                  <a:close/>
                </a:path>
                <a:path w="422910" h="307975">
                  <a:moveTo>
                    <a:pt x="325882" y="265226"/>
                  </a:moveTo>
                  <a:lnTo>
                    <a:pt x="310197" y="239941"/>
                  </a:lnTo>
                  <a:lnTo>
                    <a:pt x="308521" y="237223"/>
                  </a:lnTo>
                  <a:lnTo>
                    <a:pt x="308025" y="236677"/>
                  </a:lnTo>
                  <a:lnTo>
                    <a:pt x="322287" y="215138"/>
                  </a:lnTo>
                  <a:lnTo>
                    <a:pt x="321005" y="208241"/>
                  </a:lnTo>
                  <a:lnTo>
                    <a:pt x="320255" y="204241"/>
                  </a:lnTo>
                  <a:lnTo>
                    <a:pt x="314274" y="195973"/>
                  </a:lnTo>
                  <a:lnTo>
                    <a:pt x="304482" y="190715"/>
                  </a:lnTo>
                  <a:lnTo>
                    <a:pt x="298284" y="189877"/>
                  </a:lnTo>
                  <a:lnTo>
                    <a:pt x="298284" y="211150"/>
                  </a:lnTo>
                  <a:lnTo>
                    <a:pt x="298284" y="221665"/>
                  </a:lnTo>
                  <a:lnTo>
                    <a:pt x="294474" y="224205"/>
                  </a:lnTo>
                  <a:lnTo>
                    <a:pt x="277952" y="224205"/>
                  </a:lnTo>
                  <a:lnTo>
                    <a:pt x="277952" y="208241"/>
                  </a:lnTo>
                  <a:lnTo>
                    <a:pt x="294474" y="208241"/>
                  </a:lnTo>
                  <a:lnTo>
                    <a:pt x="298284" y="211150"/>
                  </a:lnTo>
                  <a:lnTo>
                    <a:pt x="298284" y="189877"/>
                  </a:lnTo>
                  <a:lnTo>
                    <a:pt x="291033" y="188887"/>
                  </a:lnTo>
                  <a:lnTo>
                    <a:pt x="254431" y="188887"/>
                  </a:lnTo>
                  <a:lnTo>
                    <a:pt x="254431" y="267525"/>
                  </a:lnTo>
                  <a:lnTo>
                    <a:pt x="277952" y="267525"/>
                  </a:lnTo>
                  <a:lnTo>
                    <a:pt x="277952" y="239941"/>
                  </a:lnTo>
                  <a:lnTo>
                    <a:pt x="285089" y="239941"/>
                  </a:lnTo>
                  <a:lnTo>
                    <a:pt x="289966" y="250710"/>
                  </a:lnTo>
                  <a:lnTo>
                    <a:pt x="292811" y="255790"/>
                  </a:lnTo>
                  <a:lnTo>
                    <a:pt x="298157" y="265226"/>
                  </a:lnTo>
                  <a:lnTo>
                    <a:pt x="303149" y="268986"/>
                  </a:lnTo>
                  <a:lnTo>
                    <a:pt x="318604" y="268986"/>
                  </a:lnTo>
                  <a:lnTo>
                    <a:pt x="323469" y="267411"/>
                  </a:lnTo>
                  <a:lnTo>
                    <a:pt x="325856" y="265468"/>
                  </a:lnTo>
                  <a:lnTo>
                    <a:pt x="325882" y="265226"/>
                  </a:lnTo>
                  <a:close/>
                </a:path>
                <a:path w="422910" h="307975">
                  <a:moveTo>
                    <a:pt x="339166" y="283083"/>
                  </a:moveTo>
                  <a:lnTo>
                    <a:pt x="318198" y="283083"/>
                  </a:lnTo>
                  <a:lnTo>
                    <a:pt x="318198" y="287832"/>
                  </a:lnTo>
                  <a:lnTo>
                    <a:pt x="325767" y="287832"/>
                  </a:lnTo>
                  <a:lnTo>
                    <a:pt x="325767" y="307200"/>
                  </a:lnTo>
                  <a:lnTo>
                    <a:pt x="331597" y="307200"/>
                  </a:lnTo>
                  <a:lnTo>
                    <a:pt x="331597" y="287832"/>
                  </a:lnTo>
                  <a:lnTo>
                    <a:pt x="339166" y="287832"/>
                  </a:lnTo>
                  <a:lnTo>
                    <a:pt x="339166" y="283083"/>
                  </a:lnTo>
                  <a:close/>
                </a:path>
                <a:path w="422910" h="307975">
                  <a:moveTo>
                    <a:pt x="364159" y="306755"/>
                  </a:moveTo>
                  <a:lnTo>
                    <a:pt x="362394" y="302971"/>
                  </a:lnTo>
                  <a:lnTo>
                    <a:pt x="360514" y="298958"/>
                  </a:lnTo>
                  <a:lnTo>
                    <a:pt x="356666" y="290766"/>
                  </a:lnTo>
                  <a:lnTo>
                    <a:pt x="354660" y="286486"/>
                  </a:lnTo>
                  <a:lnTo>
                    <a:pt x="354660" y="298958"/>
                  </a:lnTo>
                  <a:lnTo>
                    <a:pt x="347802" y="298958"/>
                  </a:lnTo>
                  <a:lnTo>
                    <a:pt x="351282" y="290766"/>
                  </a:lnTo>
                  <a:lnTo>
                    <a:pt x="354660" y="298958"/>
                  </a:lnTo>
                  <a:lnTo>
                    <a:pt x="354660" y="286486"/>
                  </a:lnTo>
                  <a:lnTo>
                    <a:pt x="353072" y="283083"/>
                  </a:lnTo>
                  <a:lnTo>
                    <a:pt x="349542" y="283083"/>
                  </a:lnTo>
                  <a:lnTo>
                    <a:pt x="338416" y="306755"/>
                  </a:lnTo>
                  <a:lnTo>
                    <a:pt x="338670" y="307200"/>
                  </a:lnTo>
                  <a:lnTo>
                    <a:pt x="344309" y="307200"/>
                  </a:lnTo>
                  <a:lnTo>
                    <a:pt x="346087" y="302971"/>
                  </a:lnTo>
                  <a:lnTo>
                    <a:pt x="356298" y="302971"/>
                  </a:lnTo>
                  <a:lnTo>
                    <a:pt x="358038" y="307200"/>
                  </a:lnTo>
                  <a:lnTo>
                    <a:pt x="363905" y="307200"/>
                  </a:lnTo>
                  <a:lnTo>
                    <a:pt x="364159" y="306755"/>
                  </a:lnTo>
                  <a:close/>
                </a:path>
                <a:path w="422910" h="307975">
                  <a:moveTo>
                    <a:pt x="391680" y="287832"/>
                  </a:moveTo>
                  <a:lnTo>
                    <a:pt x="386867" y="283083"/>
                  </a:lnTo>
                  <a:lnTo>
                    <a:pt x="385864" y="283083"/>
                  </a:lnTo>
                  <a:lnTo>
                    <a:pt x="385864" y="290576"/>
                  </a:lnTo>
                  <a:lnTo>
                    <a:pt x="385864" y="299707"/>
                  </a:lnTo>
                  <a:lnTo>
                    <a:pt x="383032" y="302450"/>
                  </a:lnTo>
                  <a:lnTo>
                    <a:pt x="374319" y="302450"/>
                  </a:lnTo>
                  <a:lnTo>
                    <a:pt x="374319" y="287832"/>
                  </a:lnTo>
                  <a:lnTo>
                    <a:pt x="383032" y="287832"/>
                  </a:lnTo>
                  <a:lnTo>
                    <a:pt x="385864" y="290576"/>
                  </a:lnTo>
                  <a:lnTo>
                    <a:pt x="385864" y="283083"/>
                  </a:lnTo>
                  <a:lnTo>
                    <a:pt x="368528" y="283083"/>
                  </a:lnTo>
                  <a:lnTo>
                    <a:pt x="368528" y="307200"/>
                  </a:lnTo>
                  <a:lnTo>
                    <a:pt x="386867" y="307200"/>
                  </a:lnTo>
                  <a:lnTo>
                    <a:pt x="391680" y="302450"/>
                  </a:lnTo>
                  <a:lnTo>
                    <a:pt x="391680" y="287832"/>
                  </a:lnTo>
                  <a:close/>
                </a:path>
                <a:path w="422910" h="307975">
                  <a:moveTo>
                    <a:pt x="398462" y="170840"/>
                  </a:moveTo>
                  <a:lnTo>
                    <a:pt x="390258" y="157289"/>
                  </a:lnTo>
                  <a:lnTo>
                    <a:pt x="388594" y="157289"/>
                  </a:lnTo>
                  <a:lnTo>
                    <a:pt x="361137" y="174167"/>
                  </a:lnTo>
                  <a:lnTo>
                    <a:pt x="361137" y="175831"/>
                  </a:lnTo>
                  <a:lnTo>
                    <a:pt x="365772" y="184150"/>
                  </a:lnTo>
                  <a:lnTo>
                    <a:pt x="367436" y="184150"/>
                  </a:lnTo>
                  <a:lnTo>
                    <a:pt x="398462" y="172504"/>
                  </a:lnTo>
                  <a:lnTo>
                    <a:pt x="398462" y="170840"/>
                  </a:lnTo>
                  <a:close/>
                </a:path>
                <a:path w="422910" h="307975">
                  <a:moveTo>
                    <a:pt x="422313" y="302298"/>
                  </a:moveTo>
                  <a:lnTo>
                    <a:pt x="422236" y="287870"/>
                  </a:lnTo>
                  <a:lnTo>
                    <a:pt x="416636" y="282638"/>
                  </a:lnTo>
                  <a:lnTo>
                    <a:pt x="416458" y="282638"/>
                  </a:lnTo>
                  <a:lnTo>
                    <a:pt x="416458" y="290868"/>
                  </a:lnTo>
                  <a:lnTo>
                    <a:pt x="416458" y="299377"/>
                  </a:lnTo>
                  <a:lnTo>
                    <a:pt x="413219" y="302412"/>
                  </a:lnTo>
                  <a:lnTo>
                    <a:pt x="405066" y="302412"/>
                  </a:lnTo>
                  <a:lnTo>
                    <a:pt x="401828" y="299377"/>
                  </a:lnTo>
                  <a:lnTo>
                    <a:pt x="401828" y="290868"/>
                  </a:lnTo>
                  <a:lnTo>
                    <a:pt x="405066" y="287870"/>
                  </a:lnTo>
                  <a:lnTo>
                    <a:pt x="413219" y="287870"/>
                  </a:lnTo>
                  <a:lnTo>
                    <a:pt x="416458" y="290868"/>
                  </a:lnTo>
                  <a:lnTo>
                    <a:pt x="416458" y="282638"/>
                  </a:lnTo>
                  <a:lnTo>
                    <a:pt x="401612" y="282638"/>
                  </a:lnTo>
                  <a:lnTo>
                    <a:pt x="396011" y="287870"/>
                  </a:lnTo>
                  <a:lnTo>
                    <a:pt x="396011" y="302412"/>
                  </a:lnTo>
                  <a:lnTo>
                    <a:pt x="401612" y="307644"/>
                  </a:lnTo>
                  <a:lnTo>
                    <a:pt x="416636" y="307644"/>
                  </a:lnTo>
                  <a:lnTo>
                    <a:pt x="422198" y="302412"/>
                  </a:lnTo>
                  <a:close/>
                </a:path>
                <a:path w="422910" h="307975">
                  <a:moveTo>
                    <a:pt x="422351" y="266407"/>
                  </a:moveTo>
                  <a:lnTo>
                    <a:pt x="417499" y="255663"/>
                  </a:lnTo>
                  <a:lnTo>
                    <a:pt x="411746" y="242951"/>
                  </a:lnTo>
                  <a:lnTo>
                    <a:pt x="411327" y="242189"/>
                  </a:lnTo>
                  <a:lnTo>
                    <a:pt x="410908" y="241312"/>
                  </a:lnTo>
                  <a:lnTo>
                    <a:pt x="410298" y="239941"/>
                  </a:lnTo>
                  <a:lnTo>
                    <a:pt x="399821" y="216585"/>
                  </a:lnTo>
                  <a:lnTo>
                    <a:pt x="387400" y="188887"/>
                  </a:lnTo>
                  <a:lnTo>
                    <a:pt x="384784" y="188887"/>
                  </a:lnTo>
                  <a:lnTo>
                    <a:pt x="384784" y="239941"/>
                  </a:lnTo>
                  <a:lnTo>
                    <a:pt x="367919" y="239941"/>
                  </a:lnTo>
                  <a:lnTo>
                    <a:pt x="376593" y="216585"/>
                  </a:lnTo>
                  <a:lnTo>
                    <a:pt x="384784" y="239941"/>
                  </a:lnTo>
                  <a:lnTo>
                    <a:pt x="384784" y="188887"/>
                  </a:lnTo>
                  <a:lnTo>
                    <a:pt x="365772" y="188887"/>
                  </a:lnTo>
                  <a:lnTo>
                    <a:pt x="332854" y="267525"/>
                  </a:lnTo>
                  <a:lnTo>
                    <a:pt x="357568" y="267525"/>
                  </a:lnTo>
                  <a:lnTo>
                    <a:pt x="361975" y="255663"/>
                  </a:lnTo>
                  <a:lnTo>
                    <a:pt x="391325" y="255663"/>
                  </a:lnTo>
                  <a:lnTo>
                    <a:pt x="406069" y="268986"/>
                  </a:lnTo>
                  <a:lnTo>
                    <a:pt x="415417" y="268986"/>
                  </a:lnTo>
                  <a:lnTo>
                    <a:pt x="419265" y="268046"/>
                  </a:lnTo>
                  <a:lnTo>
                    <a:pt x="422351" y="26640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2184806" y="1607007"/>
              <a:ext cx="41275" cy="4445"/>
            </a:xfrm>
            <a:custGeom>
              <a:avLst/>
              <a:gdLst/>
              <a:ahLst/>
              <a:cxnLst/>
              <a:rect l="l" t="t" r="r" b="b"/>
              <a:pathLst>
                <a:path w="41275" h="4444">
                  <a:moveTo>
                    <a:pt x="2387" y="2286"/>
                  </a:moveTo>
                  <a:lnTo>
                    <a:pt x="38" y="38"/>
                  </a:lnTo>
                  <a:lnTo>
                    <a:pt x="0" y="2451"/>
                  </a:lnTo>
                  <a:lnTo>
                    <a:pt x="2387" y="2286"/>
                  </a:lnTo>
                  <a:close/>
                </a:path>
                <a:path w="41275" h="4444">
                  <a:moveTo>
                    <a:pt x="23685" y="2413"/>
                  </a:moveTo>
                  <a:lnTo>
                    <a:pt x="23634" y="0"/>
                  </a:lnTo>
                  <a:lnTo>
                    <a:pt x="21285" y="2260"/>
                  </a:lnTo>
                  <a:lnTo>
                    <a:pt x="23685" y="2413"/>
                  </a:lnTo>
                  <a:close/>
                </a:path>
                <a:path w="41275" h="4444">
                  <a:moveTo>
                    <a:pt x="40995" y="1485"/>
                  </a:moveTo>
                  <a:lnTo>
                    <a:pt x="36830" y="3352"/>
                  </a:lnTo>
                  <a:lnTo>
                    <a:pt x="40944" y="3975"/>
                  </a:lnTo>
                  <a:lnTo>
                    <a:pt x="40995" y="1485"/>
                  </a:lnTo>
                  <a:close/>
                </a:path>
              </a:pathLst>
            </a:custGeom>
            <a:solidFill>
              <a:srgbClr val="EAD7B2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5" name="object 1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56899" y="1605794"/>
              <a:ext cx="79736" cy="33501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2190178" y="1621243"/>
              <a:ext cx="29845" cy="15240"/>
            </a:xfrm>
            <a:custGeom>
              <a:avLst/>
              <a:gdLst/>
              <a:ahLst/>
              <a:cxnLst/>
              <a:rect l="l" t="t" r="r" b="b"/>
              <a:pathLst>
                <a:path w="29844" h="15239">
                  <a:moveTo>
                    <a:pt x="13157" y="12814"/>
                  </a:moveTo>
                  <a:lnTo>
                    <a:pt x="6553" y="2794"/>
                  </a:lnTo>
                  <a:lnTo>
                    <a:pt x="5016" y="3187"/>
                  </a:lnTo>
                  <a:lnTo>
                    <a:pt x="2374" y="4775"/>
                  </a:lnTo>
                  <a:lnTo>
                    <a:pt x="1270" y="6604"/>
                  </a:lnTo>
                  <a:lnTo>
                    <a:pt x="215" y="9867"/>
                  </a:lnTo>
                  <a:lnTo>
                    <a:pt x="0" y="14922"/>
                  </a:lnTo>
                  <a:lnTo>
                    <a:pt x="11861" y="14770"/>
                  </a:lnTo>
                  <a:lnTo>
                    <a:pt x="12877" y="14859"/>
                  </a:lnTo>
                  <a:lnTo>
                    <a:pt x="13157" y="12814"/>
                  </a:lnTo>
                  <a:close/>
                </a:path>
                <a:path w="29844" h="15239">
                  <a:moveTo>
                    <a:pt x="29400" y="12217"/>
                  </a:moveTo>
                  <a:lnTo>
                    <a:pt x="28016" y="2374"/>
                  </a:lnTo>
                  <a:lnTo>
                    <a:pt x="26085" y="0"/>
                  </a:lnTo>
                  <a:lnTo>
                    <a:pt x="22301" y="228"/>
                  </a:lnTo>
                  <a:lnTo>
                    <a:pt x="20599" y="1409"/>
                  </a:lnTo>
                  <a:lnTo>
                    <a:pt x="20866" y="4508"/>
                  </a:lnTo>
                  <a:lnTo>
                    <a:pt x="21767" y="11671"/>
                  </a:lnTo>
                  <a:lnTo>
                    <a:pt x="29400" y="12217"/>
                  </a:lnTo>
                  <a:close/>
                </a:path>
              </a:pathLst>
            </a:custGeom>
            <a:solidFill>
              <a:srgbClr val="EAD7B2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7" name="object 1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133363" y="1642097"/>
              <a:ext cx="126173" cy="139683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2147994" y="1670511"/>
              <a:ext cx="10795" cy="10160"/>
            </a:xfrm>
            <a:custGeom>
              <a:avLst/>
              <a:gdLst/>
              <a:ahLst/>
              <a:cxnLst/>
              <a:rect l="l" t="t" r="r" b="b"/>
              <a:pathLst>
                <a:path w="10794" h="10160">
                  <a:moveTo>
                    <a:pt x="5082" y="0"/>
                  </a:moveTo>
                  <a:lnTo>
                    <a:pt x="3887" y="3834"/>
                  </a:lnTo>
                  <a:lnTo>
                    <a:pt x="0" y="3827"/>
                  </a:lnTo>
                  <a:lnTo>
                    <a:pt x="3149" y="6192"/>
                  </a:lnTo>
                  <a:lnTo>
                    <a:pt x="1940" y="10030"/>
                  </a:lnTo>
                  <a:lnTo>
                    <a:pt x="5082" y="7650"/>
                  </a:lnTo>
                  <a:lnTo>
                    <a:pt x="8225" y="10030"/>
                  </a:lnTo>
                  <a:lnTo>
                    <a:pt x="7016" y="6192"/>
                  </a:lnTo>
                  <a:lnTo>
                    <a:pt x="10170" y="3827"/>
                  </a:lnTo>
                  <a:lnTo>
                    <a:pt x="6277" y="3834"/>
                  </a:lnTo>
                  <a:lnTo>
                    <a:pt x="508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2147994" y="1670511"/>
              <a:ext cx="10795" cy="10160"/>
            </a:xfrm>
            <a:custGeom>
              <a:avLst/>
              <a:gdLst/>
              <a:ahLst/>
              <a:cxnLst/>
              <a:rect l="l" t="t" r="r" b="b"/>
              <a:pathLst>
                <a:path w="10794" h="10160">
                  <a:moveTo>
                    <a:pt x="5082" y="0"/>
                  </a:moveTo>
                  <a:lnTo>
                    <a:pt x="3887" y="3834"/>
                  </a:lnTo>
                  <a:lnTo>
                    <a:pt x="0" y="3827"/>
                  </a:lnTo>
                  <a:lnTo>
                    <a:pt x="3149" y="6192"/>
                  </a:lnTo>
                  <a:lnTo>
                    <a:pt x="1940" y="10030"/>
                  </a:lnTo>
                  <a:lnTo>
                    <a:pt x="5082" y="7650"/>
                  </a:lnTo>
                  <a:lnTo>
                    <a:pt x="8225" y="10030"/>
                  </a:lnTo>
                  <a:lnTo>
                    <a:pt x="7016" y="6192"/>
                  </a:lnTo>
                  <a:lnTo>
                    <a:pt x="10170" y="3827"/>
                  </a:lnTo>
                  <a:lnTo>
                    <a:pt x="6277" y="3834"/>
                  </a:lnTo>
                  <a:lnTo>
                    <a:pt x="5082" y="0"/>
                  </a:lnTo>
                  <a:close/>
                </a:path>
              </a:pathLst>
            </a:custGeom>
            <a:ln w="31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2144717" y="1696592"/>
              <a:ext cx="10160" cy="10160"/>
            </a:xfrm>
            <a:custGeom>
              <a:avLst/>
              <a:gdLst/>
              <a:ahLst/>
              <a:cxnLst/>
              <a:rect l="l" t="t" r="r" b="b"/>
              <a:pathLst>
                <a:path w="10160" h="10160">
                  <a:moveTo>
                    <a:pt x="5087" y="0"/>
                  </a:moveTo>
                  <a:lnTo>
                    <a:pt x="3892" y="3837"/>
                  </a:lnTo>
                  <a:lnTo>
                    <a:pt x="0" y="3827"/>
                  </a:lnTo>
                  <a:lnTo>
                    <a:pt x="3153" y="6200"/>
                  </a:lnTo>
                  <a:lnTo>
                    <a:pt x="1944" y="10026"/>
                  </a:lnTo>
                  <a:lnTo>
                    <a:pt x="5087" y="7650"/>
                  </a:lnTo>
                  <a:lnTo>
                    <a:pt x="8225" y="10026"/>
                  </a:lnTo>
                  <a:lnTo>
                    <a:pt x="7016" y="6200"/>
                  </a:lnTo>
                  <a:lnTo>
                    <a:pt x="10166" y="3827"/>
                  </a:lnTo>
                  <a:lnTo>
                    <a:pt x="6278" y="3837"/>
                  </a:lnTo>
                  <a:lnTo>
                    <a:pt x="508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/>
            <p:cNvSpPr/>
            <p:nvPr/>
          </p:nvSpPr>
          <p:spPr>
            <a:xfrm>
              <a:off x="2144717" y="1696592"/>
              <a:ext cx="10160" cy="10160"/>
            </a:xfrm>
            <a:custGeom>
              <a:avLst/>
              <a:gdLst/>
              <a:ahLst/>
              <a:cxnLst/>
              <a:rect l="l" t="t" r="r" b="b"/>
              <a:pathLst>
                <a:path w="10160" h="10160">
                  <a:moveTo>
                    <a:pt x="5087" y="0"/>
                  </a:moveTo>
                  <a:lnTo>
                    <a:pt x="3892" y="3837"/>
                  </a:lnTo>
                  <a:lnTo>
                    <a:pt x="0" y="3827"/>
                  </a:lnTo>
                  <a:lnTo>
                    <a:pt x="3153" y="6200"/>
                  </a:lnTo>
                  <a:lnTo>
                    <a:pt x="1944" y="10026"/>
                  </a:lnTo>
                  <a:lnTo>
                    <a:pt x="5087" y="7650"/>
                  </a:lnTo>
                  <a:lnTo>
                    <a:pt x="8225" y="10026"/>
                  </a:lnTo>
                  <a:lnTo>
                    <a:pt x="7016" y="6200"/>
                  </a:lnTo>
                  <a:lnTo>
                    <a:pt x="10166" y="3827"/>
                  </a:lnTo>
                  <a:lnTo>
                    <a:pt x="6278" y="3837"/>
                  </a:lnTo>
                  <a:lnTo>
                    <a:pt x="5087" y="0"/>
                  </a:lnTo>
                  <a:close/>
                </a:path>
              </a:pathLst>
            </a:custGeom>
            <a:ln w="31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/>
            <p:cNvSpPr/>
            <p:nvPr/>
          </p:nvSpPr>
          <p:spPr>
            <a:xfrm>
              <a:off x="2140480" y="1719964"/>
              <a:ext cx="10160" cy="10160"/>
            </a:xfrm>
            <a:custGeom>
              <a:avLst/>
              <a:gdLst/>
              <a:ahLst/>
              <a:cxnLst/>
              <a:rect l="l" t="t" r="r" b="b"/>
              <a:pathLst>
                <a:path w="10160" h="10160">
                  <a:moveTo>
                    <a:pt x="5082" y="0"/>
                  </a:moveTo>
                  <a:lnTo>
                    <a:pt x="3887" y="3834"/>
                  </a:lnTo>
                  <a:lnTo>
                    <a:pt x="0" y="3826"/>
                  </a:lnTo>
                  <a:lnTo>
                    <a:pt x="3153" y="6195"/>
                  </a:lnTo>
                  <a:lnTo>
                    <a:pt x="1940" y="10025"/>
                  </a:lnTo>
                  <a:lnTo>
                    <a:pt x="5082" y="7650"/>
                  </a:lnTo>
                  <a:lnTo>
                    <a:pt x="8225" y="10025"/>
                  </a:lnTo>
                  <a:lnTo>
                    <a:pt x="7016" y="6195"/>
                  </a:lnTo>
                  <a:lnTo>
                    <a:pt x="10166" y="3826"/>
                  </a:lnTo>
                  <a:lnTo>
                    <a:pt x="6278" y="3834"/>
                  </a:lnTo>
                  <a:lnTo>
                    <a:pt x="508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/>
            <p:cNvSpPr/>
            <p:nvPr/>
          </p:nvSpPr>
          <p:spPr>
            <a:xfrm>
              <a:off x="2140480" y="1719964"/>
              <a:ext cx="10160" cy="10160"/>
            </a:xfrm>
            <a:custGeom>
              <a:avLst/>
              <a:gdLst/>
              <a:ahLst/>
              <a:cxnLst/>
              <a:rect l="l" t="t" r="r" b="b"/>
              <a:pathLst>
                <a:path w="10160" h="10160">
                  <a:moveTo>
                    <a:pt x="5082" y="0"/>
                  </a:moveTo>
                  <a:lnTo>
                    <a:pt x="3887" y="3834"/>
                  </a:lnTo>
                  <a:lnTo>
                    <a:pt x="0" y="3826"/>
                  </a:lnTo>
                  <a:lnTo>
                    <a:pt x="3153" y="6195"/>
                  </a:lnTo>
                  <a:lnTo>
                    <a:pt x="1940" y="10025"/>
                  </a:lnTo>
                  <a:lnTo>
                    <a:pt x="5082" y="7650"/>
                  </a:lnTo>
                  <a:lnTo>
                    <a:pt x="8225" y="10025"/>
                  </a:lnTo>
                  <a:lnTo>
                    <a:pt x="7016" y="6195"/>
                  </a:lnTo>
                  <a:lnTo>
                    <a:pt x="10166" y="3826"/>
                  </a:lnTo>
                  <a:lnTo>
                    <a:pt x="6278" y="3834"/>
                  </a:lnTo>
                  <a:lnTo>
                    <a:pt x="5082" y="0"/>
                  </a:lnTo>
                  <a:close/>
                </a:path>
              </a:pathLst>
            </a:custGeom>
            <a:ln w="31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/>
            <p:cNvSpPr/>
            <p:nvPr/>
          </p:nvSpPr>
          <p:spPr>
            <a:xfrm>
              <a:off x="2191110" y="1760634"/>
              <a:ext cx="10795" cy="10160"/>
            </a:xfrm>
            <a:custGeom>
              <a:avLst/>
              <a:gdLst/>
              <a:ahLst/>
              <a:cxnLst/>
              <a:rect l="l" t="t" r="r" b="b"/>
              <a:pathLst>
                <a:path w="10794" h="10160">
                  <a:moveTo>
                    <a:pt x="5087" y="0"/>
                  </a:moveTo>
                  <a:lnTo>
                    <a:pt x="3892" y="3834"/>
                  </a:lnTo>
                  <a:lnTo>
                    <a:pt x="0" y="3826"/>
                  </a:lnTo>
                  <a:lnTo>
                    <a:pt x="3154" y="6195"/>
                  </a:lnTo>
                  <a:lnTo>
                    <a:pt x="1944" y="10025"/>
                  </a:lnTo>
                  <a:lnTo>
                    <a:pt x="5087" y="7650"/>
                  </a:lnTo>
                  <a:lnTo>
                    <a:pt x="8229" y="10025"/>
                  </a:lnTo>
                  <a:lnTo>
                    <a:pt x="7016" y="6195"/>
                  </a:lnTo>
                  <a:lnTo>
                    <a:pt x="10170" y="3826"/>
                  </a:lnTo>
                  <a:lnTo>
                    <a:pt x="6282" y="3834"/>
                  </a:lnTo>
                  <a:lnTo>
                    <a:pt x="508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/>
            <p:cNvSpPr/>
            <p:nvPr/>
          </p:nvSpPr>
          <p:spPr>
            <a:xfrm>
              <a:off x="2191110" y="1760634"/>
              <a:ext cx="10795" cy="10160"/>
            </a:xfrm>
            <a:custGeom>
              <a:avLst/>
              <a:gdLst/>
              <a:ahLst/>
              <a:cxnLst/>
              <a:rect l="l" t="t" r="r" b="b"/>
              <a:pathLst>
                <a:path w="10794" h="10160">
                  <a:moveTo>
                    <a:pt x="5087" y="0"/>
                  </a:moveTo>
                  <a:lnTo>
                    <a:pt x="3892" y="3834"/>
                  </a:lnTo>
                  <a:lnTo>
                    <a:pt x="0" y="3826"/>
                  </a:lnTo>
                  <a:lnTo>
                    <a:pt x="3154" y="6195"/>
                  </a:lnTo>
                  <a:lnTo>
                    <a:pt x="1944" y="10025"/>
                  </a:lnTo>
                  <a:lnTo>
                    <a:pt x="5087" y="7650"/>
                  </a:lnTo>
                  <a:lnTo>
                    <a:pt x="8229" y="10025"/>
                  </a:lnTo>
                  <a:lnTo>
                    <a:pt x="7016" y="6195"/>
                  </a:lnTo>
                  <a:lnTo>
                    <a:pt x="10170" y="3826"/>
                  </a:lnTo>
                  <a:lnTo>
                    <a:pt x="6282" y="3834"/>
                  </a:lnTo>
                  <a:lnTo>
                    <a:pt x="5087" y="0"/>
                  </a:lnTo>
                  <a:close/>
                </a:path>
              </a:pathLst>
            </a:custGeom>
            <a:ln w="31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/>
            <p:cNvSpPr/>
            <p:nvPr/>
          </p:nvSpPr>
          <p:spPr>
            <a:xfrm>
              <a:off x="2214572" y="1751148"/>
              <a:ext cx="10160" cy="10160"/>
            </a:xfrm>
            <a:custGeom>
              <a:avLst/>
              <a:gdLst/>
              <a:ahLst/>
              <a:cxnLst/>
              <a:rect l="l" t="t" r="r" b="b"/>
              <a:pathLst>
                <a:path w="10160" h="10160">
                  <a:moveTo>
                    <a:pt x="5082" y="0"/>
                  </a:moveTo>
                  <a:lnTo>
                    <a:pt x="3887" y="3840"/>
                  </a:lnTo>
                  <a:lnTo>
                    <a:pt x="0" y="3830"/>
                  </a:lnTo>
                  <a:lnTo>
                    <a:pt x="3149" y="6191"/>
                  </a:lnTo>
                  <a:lnTo>
                    <a:pt x="1936" y="10029"/>
                  </a:lnTo>
                  <a:lnTo>
                    <a:pt x="5082" y="7649"/>
                  </a:lnTo>
                  <a:lnTo>
                    <a:pt x="8221" y="10029"/>
                  </a:lnTo>
                  <a:lnTo>
                    <a:pt x="7012" y="6191"/>
                  </a:lnTo>
                  <a:lnTo>
                    <a:pt x="10162" y="3830"/>
                  </a:lnTo>
                  <a:lnTo>
                    <a:pt x="6277" y="3840"/>
                  </a:lnTo>
                  <a:lnTo>
                    <a:pt x="508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/>
            <p:cNvSpPr/>
            <p:nvPr/>
          </p:nvSpPr>
          <p:spPr>
            <a:xfrm>
              <a:off x="2214572" y="1751148"/>
              <a:ext cx="10160" cy="10160"/>
            </a:xfrm>
            <a:custGeom>
              <a:avLst/>
              <a:gdLst/>
              <a:ahLst/>
              <a:cxnLst/>
              <a:rect l="l" t="t" r="r" b="b"/>
              <a:pathLst>
                <a:path w="10160" h="10160">
                  <a:moveTo>
                    <a:pt x="5082" y="0"/>
                  </a:moveTo>
                  <a:lnTo>
                    <a:pt x="3887" y="3840"/>
                  </a:lnTo>
                  <a:lnTo>
                    <a:pt x="0" y="3830"/>
                  </a:lnTo>
                  <a:lnTo>
                    <a:pt x="3149" y="6191"/>
                  </a:lnTo>
                  <a:lnTo>
                    <a:pt x="1936" y="10029"/>
                  </a:lnTo>
                  <a:lnTo>
                    <a:pt x="5082" y="7649"/>
                  </a:lnTo>
                  <a:lnTo>
                    <a:pt x="8221" y="10029"/>
                  </a:lnTo>
                  <a:lnTo>
                    <a:pt x="7012" y="6191"/>
                  </a:lnTo>
                  <a:lnTo>
                    <a:pt x="10162" y="3830"/>
                  </a:lnTo>
                  <a:lnTo>
                    <a:pt x="6277" y="3840"/>
                  </a:lnTo>
                  <a:lnTo>
                    <a:pt x="5082" y="0"/>
                  </a:lnTo>
                  <a:close/>
                </a:path>
              </a:pathLst>
            </a:custGeom>
            <a:ln w="31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/>
            <p:cNvSpPr/>
            <p:nvPr/>
          </p:nvSpPr>
          <p:spPr>
            <a:xfrm>
              <a:off x="2167434" y="1751148"/>
              <a:ext cx="10160" cy="10160"/>
            </a:xfrm>
            <a:custGeom>
              <a:avLst/>
              <a:gdLst/>
              <a:ahLst/>
              <a:cxnLst/>
              <a:rect l="l" t="t" r="r" b="b"/>
              <a:pathLst>
                <a:path w="10160" h="10160">
                  <a:moveTo>
                    <a:pt x="5080" y="0"/>
                  </a:moveTo>
                  <a:lnTo>
                    <a:pt x="3887" y="3840"/>
                  </a:lnTo>
                  <a:lnTo>
                    <a:pt x="0" y="3830"/>
                  </a:lnTo>
                  <a:lnTo>
                    <a:pt x="3145" y="6191"/>
                  </a:lnTo>
                  <a:lnTo>
                    <a:pt x="1936" y="10029"/>
                  </a:lnTo>
                  <a:lnTo>
                    <a:pt x="5080" y="7649"/>
                  </a:lnTo>
                  <a:lnTo>
                    <a:pt x="8225" y="10029"/>
                  </a:lnTo>
                  <a:lnTo>
                    <a:pt x="7016" y="6191"/>
                  </a:lnTo>
                  <a:lnTo>
                    <a:pt x="10166" y="3830"/>
                  </a:lnTo>
                  <a:lnTo>
                    <a:pt x="6278" y="3840"/>
                  </a:lnTo>
                  <a:lnTo>
                    <a:pt x="508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/>
            <p:cNvSpPr/>
            <p:nvPr/>
          </p:nvSpPr>
          <p:spPr>
            <a:xfrm>
              <a:off x="2167434" y="1751148"/>
              <a:ext cx="10160" cy="10160"/>
            </a:xfrm>
            <a:custGeom>
              <a:avLst/>
              <a:gdLst/>
              <a:ahLst/>
              <a:cxnLst/>
              <a:rect l="l" t="t" r="r" b="b"/>
              <a:pathLst>
                <a:path w="10160" h="10160">
                  <a:moveTo>
                    <a:pt x="5080" y="0"/>
                  </a:moveTo>
                  <a:lnTo>
                    <a:pt x="6278" y="3840"/>
                  </a:lnTo>
                  <a:lnTo>
                    <a:pt x="10166" y="3830"/>
                  </a:lnTo>
                  <a:lnTo>
                    <a:pt x="7016" y="6191"/>
                  </a:lnTo>
                  <a:lnTo>
                    <a:pt x="8225" y="10029"/>
                  </a:lnTo>
                  <a:lnTo>
                    <a:pt x="5080" y="7649"/>
                  </a:lnTo>
                  <a:lnTo>
                    <a:pt x="1936" y="10029"/>
                  </a:lnTo>
                  <a:lnTo>
                    <a:pt x="3145" y="6191"/>
                  </a:lnTo>
                  <a:lnTo>
                    <a:pt x="0" y="3830"/>
                  </a:lnTo>
                  <a:lnTo>
                    <a:pt x="3887" y="3840"/>
                  </a:lnTo>
                  <a:lnTo>
                    <a:pt x="5080" y="0"/>
                  </a:lnTo>
                  <a:close/>
                </a:path>
              </a:pathLst>
            </a:custGeom>
            <a:ln w="31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/>
            <p:cNvSpPr/>
            <p:nvPr/>
          </p:nvSpPr>
          <p:spPr>
            <a:xfrm>
              <a:off x="2148779" y="1738692"/>
              <a:ext cx="10795" cy="10160"/>
            </a:xfrm>
            <a:custGeom>
              <a:avLst/>
              <a:gdLst/>
              <a:ahLst/>
              <a:cxnLst/>
              <a:rect l="l" t="t" r="r" b="b"/>
              <a:pathLst>
                <a:path w="10794" h="10160">
                  <a:moveTo>
                    <a:pt x="5086" y="0"/>
                  </a:moveTo>
                  <a:lnTo>
                    <a:pt x="3891" y="3834"/>
                  </a:lnTo>
                  <a:lnTo>
                    <a:pt x="0" y="3826"/>
                  </a:lnTo>
                  <a:lnTo>
                    <a:pt x="3153" y="6191"/>
                  </a:lnTo>
                  <a:lnTo>
                    <a:pt x="1940" y="10025"/>
                  </a:lnTo>
                  <a:lnTo>
                    <a:pt x="5086" y="7649"/>
                  </a:lnTo>
                  <a:lnTo>
                    <a:pt x="8225" y="10025"/>
                  </a:lnTo>
                  <a:lnTo>
                    <a:pt x="7016" y="6191"/>
                  </a:lnTo>
                  <a:lnTo>
                    <a:pt x="10170" y="3826"/>
                  </a:lnTo>
                  <a:lnTo>
                    <a:pt x="6281" y="3834"/>
                  </a:lnTo>
                  <a:lnTo>
                    <a:pt x="508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/>
            <p:cNvSpPr/>
            <p:nvPr/>
          </p:nvSpPr>
          <p:spPr>
            <a:xfrm>
              <a:off x="2148779" y="1738692"/>
              <a:ext cx="10795" cy="10160"/>
            </a:xfrm>
            <a:custGeom>
              <a:avLst/>
              <a:gdLst/>
              <a:ahLst/>
              <a:cxnLst/>
              <a:rect l="l" t="t" r="r" b="b"/>
              <a:pathLst>
                <a:path w="10794" h="10160">
                  <a:moveTo>
                    <a:pt x="5086" y="0"/>
                  </a:moveTo>
                  <a:lnTo>
                    <a:pt x="6281" y="3834"/>
                  </a:lnTo>
                  <a:lnTo>
                    <a:pt x="10170" y="3826"/>
                  </a:lnTo>
                  <a:lnTo>
                    <a:pt x="7016" y="6191"/>
                  </a:lnTo>
                  <a:lnTo>
                    <a:pt x="8225" y="10025"/>
                  </a:lnTo>
                  <a:lnTo>
                    <a:pt x="5086" y="7649"/>
                  </a:lnTo>
                  <a:lnTo>
                    <a:pt x="1940" y="10025"/>
                  </a:lnTo>
                  <a:lnTo>
                    <a:pt x="3153" y="6191"/>
                  </a:lnTo>
                  <a:lnTo>
                    <a:pt x="0" y="3826"/>
                  </a:lnTo>
                  <a:lnTo>
                    <a:pt x="3891" y="3834"/>
                  </a:lnTo>
                  <a:lnTo>
                    <a:pt x="5086" y="0"/>
                  </a:lnTo>
                  <a:close/>
                </a:path>
              </a:pathLst>
            </a:custGeom>
            <a:ln w="31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32" name="object 3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158311" y="1656673"/>
              <a:ext cx="76236" cy="49352"/>
            </a:xfrm>
            <a:prstGeom prst="rect">
              <a:avLst/>
            </a:prstGeom>
          </p:spPr>
        </p:pic>
        <p:sp>
          <p:nvSpPr>
            <p:cNvPr id="33" name="object 33"/>
            <p:cNvSpPr/>
            <p:nvPr/>
          </p:nvSpPr>
          <p:spPr>
            <a:xfrm>
              <a:off x="2158286" y="1703487"/>
              <a:ext cx="21590" cy="1270"/>
            </a:xfrm>
            <a:custGeom>
              <a:avLst/>
              <a:gdLst/>
              <a:ahLst/>
              <a:cxnLst/>
              <a:rect l="l" t="t" r="r" b="b"/>
              <a:pathLst>
                <a:path w="21589" h="1269">
                  <a:moveTo>
                    <a:pt x="21462" y="0"/>
                  </a:moveTo>
                  <a:lnTo>
                    <a:pt x="13" y="0"/>
                  </a:lnTo>
                  <a:lnTo>
                    <a:pt x="0" y="910"/>
                  </a:lnTo>
                  <a:lnTo>
                    <a:pt x="21462" y="910"/>
                  </a:lnTo>
                  <a:lnTo>
                    <a:pt x="21462" y="0"/>
                  </a:lnTo>
                  <a:close/>
                </a:path>
              </a:pathLst>
            </a:custGeom>
            <a:solidFill>
              <a:srgbClr val="CAA42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/>
            <p:cNvSpPr/>
            <p:nvPr/>
          </p:nvSpPr>
          <p:spPr>
            <a:xfrm>
              <a:off x="2158286" y="1703487"/>
              <a:ext cx="21590" cy="1270"/>
            </a:xfrm>
            <a:custGeom>
              <a:avLst/>
              <a:gdLst/>
              <a:ahLst/>
              <a:cxnLst/>
              <a:rect l="l" t="t" r="r" b="b"/>
              <a:pathLst>
                <a:path w="21589" h="1269">
                  <a:moveTo>
                    <a:pt x="13" y="0"/>
                  </a:moveTo>
                  <a:lnTo>
                    <a:pt x="21462" y="0"/>
                  </a:lnTo>
                  <a:lnTo>
                    <a:pt x="21462" y="910"/>
                  </a:lnTo>
                  <a:lnTo>
                    <a:pt x="0" y="910"/>
                  </a:lnTo>
                  <a:lnTo>
                    <a:pt x="0" y="704"/>
                  </a:lnTo>
                  <a:lnTo>
                    <a:pt x="7" y="471"/>
                  </a:lnTo>
                  <a:lnTo>
                    <a:pt x="11" y="233"/>
                  </a:lnTo>
                  <a:lnTo>
                    <a:pt x="13" y="0"/>
                  </a:lnTo>
                  <a:close/>
                </a:path>
              </a:pathLst>
            </a:custGeom>
            <a:ln w="3175">
              <a:solidFill>
                <a:srgbClr val="CAA42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/>
            <p:cNvSpPr/>
            <p:nvPr/>
          </p:nvSpPr>
          <p:spPr>
            <a:xfrm>
              <a:off x="2158419" y="1699329"/>
              <a:ext cx="21590" cy="5080"/>
            </a:xfrm>
            <a:custGeom>
              <a:avLst/>
              <a:gdLst/>
              <a:ahLst/>
              <a:cxnLst/>
              <a:rect l="l" t="t" r="r" b="b"/>
              <a:pathLst>
                <a:path w="21589" h="5080">
                  <a:moveTo>
                    <a:pt x="60" y="0"/>
                  </a:moveTo>
                  <a:lnTo>
                    <a:pt x="0" y="918"/>
                  </a:lnTo>
                  <a:lnTo>
                    <a:pt x="21254" y="5072"/>
                  </a:lnTo>
                  <a:lnTo>
                    <a:pt x="21433" y="4183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CAA42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/>
            <p:cNvSpPr/>
            <p:nvPr/>
          </p:nvSpPr>
          <p:spPr>
            <a:xfrm>
              <a:off x="2158419" y="1699329"/>
              <a:ext cx="21590" cy="5080"/>
            </a:xfrm>
            <a:custGeom>
              <a:avLst/>
              <a:gdLst/>
              <a:ahLst/>
              <a:cxnLst/>
              <a:rect l="l" t="t" r="r" b="b"/>
              <a:pathLst>
                <a:path w="21589" h="5080">
                  <a:moveTo>
                    <a:pt x="60" y="0"/>
                  </a:moveTo>
                  <a:lnTo>
                    <a:pt x="21433" y="4183"/>
                  </a:lnTo>
                  <a:lnTo>
                    <a:pt x="21254" y="5072"/>
                  </a:lnTo>
                  <a:lnTo>
                    <a:pt x="0" y="918"/>
                  </a:lnTo>
                  <a:lnTo>
                    <a:pt x="21" y="608"/>
                  </a:lnTo>
                  <a:lnTo>
                    <a:pt x="35" y="302"/>
                  </a:lnTo>
                  <a:lnTo>
                    <a:pt x="60" y="0"/>
                  </a:lnTo>
                  <a:close/>
                </a:path>
              </a:pathLst>
            </a:custGeom>
            <a:ln w="3175">
              <a:solidFill>
                <a:srgbClr val="CAA42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/>
            <p:cNvSpPr/>
            <p:nvPr/>
          </p:nvSpPr>
          <p:spPr>
            <a:xfrm>
              <a:off x="2158825" y="1694999"/>
              <a:ext cx="21590" cy="9525"/>
            </a:xfrm>
            <a:custGeom>
              <a:avLst/>
              <a:gdLst/>
              <a:ahLst/>
              <a:cxnLst/>
              <a:rect l="l" t="t" r="r" b="b"/>
              <a:pathLst>
                <a:path w="21589" h="9525">
                  <a:moveTo>
                    <a:pt x="126" y="0"/>
                  </a:moveTo>
                  <a:lnTo>
                    <a:pt x="0" y="935"/>
                  </a:lnTo>
                  <a:lnTo>
                    <a:pt x="20765" y="9395"/>
                  </a:lnTo>
                  <a:lnTo>
                    <a:pt x="21121" y="8557"/>
                  </a:lnTo>
                  <a:lnTo>
                    <a:pt x="126" y="0"/>
                  </a:lnTo>
                  <a:close/>
                </a:path>
              </a:pathLst>
            </a:custGeom>
            <a:solidFill>
              <a:srgbClr val="CAA42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" name="object 38"/>
            <p:cNvSpPr/>
            <p:nvPr/>
          </p:nvSpPr>
          <p:spPr>
            <a:xfrm>
              <a:off x="2158825" y="1694999"/>
              <a:ext cx="21590" cy="9525"/>
            </a:xfrm>
            <a:custGeom>
              <a:avLst/>
              <a:gdLst/>
              <a:ahLst/>
              <a:cxnLst/>
              <a:rect l="l" t="t" r="r" b="b"/>
              <a:pathLst>
                <a:path w="21589" h="9525">
                  <a:moveTo>
                    <a:pt x="126" y="0"/>
                  </a:moveTo>
                  <a:lnTo>
                    <a:pt x="21121" y="8557"/>
                  </a:lnTo>
                  <a:lnTo>
                    <a:pt x="20765" y="9395"/>
                  </a:lnTo>
                  <a:lnTo>
                    <a:pt x="0" y="935"/>
                  </a:lnTo>
                  <a:lnTo>
                    <a:pt x="36" y="626"/>
                  </a:lnTo>
                  <a:lnTo>
                    <a:pt x="83" y="312"/>
                  </a:lnTo>
                  <a:lnTo>
                    <a:pt x="126" y="0"/>
                  </a:lnTo>
                  <a:close/>
                </a:path>
              </a:pathLst>
            </a:custGeom>
            <a:ln w="3175">
              <a:solidFill>
                <a:srgbClr val="CAA42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/>
            <p:cNvSpPr/>
            <p:nvPr/>
          </p:nvSpPr>
          <p:spPr>
            <a:xfrm>
              <a:off x="2159593" y="1690325"/>
              <a:ext cx="20955" cy="14604"/>
            </a:xfrm>
            <a:custGeom>
              <a:avLst/>
              <a:gdLst/>
              <a:ahLst/>
              <a:cxnLst/>
              <a:rect l="l" t="t" r="r" b="b"/>
              <a:pathLst>
                <a:path w="20955" h="14605">
                  <a:moveTo>
                    <a:pt x="205" y="0"/>
                  </a:moveTo>
                  <a:lnTo>
                    <a:pt x="0" y="957"/>
                  </a:lnTo>
                  <a:lnTo>
                    <a:pt x="19930" y="14043"/>
                  </a:lnTo>
                  <a:lnTo>
                    <a:pt x="20440" y="13288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rgbClr val="CAA42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/>
            <p:cNvSpPr/>
            <p:nvPr/>
          </p:nvSpPr>
          <p:spPr>
            <a:xfrm>
              <a:off x="2159593" y="1690325"/>
              <a:ext cx="20955" cy="14604"/>
            </a:xfrm>
            <a:custGeom>
              <a:avLst/>
              <a:gdLst/>
              <a:ahLst/>
              <a:cxnLst/>
              <a:rect l="l" t="t" r="r" b="b"/>
              <a:pathLst>
                <a:path w="20955" h="14605">
                  <a:moveTo>
                    <a:pt x="205" y="0"/>
                  </a:moveTo>
                  <a:lnTo>
                    <a:pt x="20440" y="13288"/>
                  </a:lnTo>
                  <a:lnTo>
                    <a:pt x="19930" y="14043"/>
                  </a:lnTo>
                  <a:lnTo>
                    <a:pt x="0" y="957"/>
                  </a:lnTo>
                  <a:lnTo>
                    <a:pt x="64" y="637"/>
                  </a:lnTo>
                  <a:lnTo>
                    <a:pt x="137" y="313"/>
                  </a:lnTo>
                  <a:lnTo>
                    <a:pt x="205" y="0"/>
                  </a:lnTo>
                  <a:close/>
                </a:path>
              </a:pathLst>
            </a:custGeom>
            <a:ln w="3175">
              <a:solidFill>
                <a:srgbClr val="CAA42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" name="object 41"/>
            <p:cNvSpPr/>
            <p:nvPr/>
          </p:nvSpPr>
          <p:spPr>
            <a:xfrm>
              <a:off x="2160892" y="1685117"/>
              <a:ext cx="19685" cy="19685"/>
            </a:xfrm>
            <a:custGeom>
              <a:avLst/>
              <a:gdLst/>
              <a:ahLst/>
              <a:cxnLst/>
              <a:rect l="l" t="t" r="r" b="b"/>
              <a:pathLst>
                <a:path w="19685" h="19685">
                  <a:moveTo>
                    <a:pt x="306" y="0"/>
                  </a:moveTo>
                  <a:lnTo>
                    <a:pt x="0" y="989"/>
                  </a:lnTo>
                  <a:lnTo>
                    <a:pt x="18562" y="19216"/>
                  </a:lnTo>
                  <a:lnTo>
                    <a:pt x="19213" y="18578"/>
                  </a:lnTo>
                  <a:lnTo>
                    <a:pt x="306" y="0"/>
                  </a:lnTo>
                  <a:close/>
                </a:path>
              </a:pathLst>
            </a:custGeom>
            <a:solidFill>
              <a:srgbClr val="CAA42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" name="object 42"/>
            <p:cNvSpPr/>
            <p:nvPr/>
          </p:nvSpPr>
          <p:spPr>
            <a:xfrm>
              <a:off x="2160892" y="1685117"/>
              <a:ext cx="19685" cy="19685"/>
            </a:xfrm>
            <a:custGeom>
              <a:avLst/>
              <a:gdLst/>
              <a:ahLst/>
              <a:cxnLst/>
              <a:rect l="l" t="t" r="r" b="b"/>
              <a:pathLst>
                <a:path w="19685" h="19685">
                  <a:moveTo>
                    <a:pt x="306" y="0"/>
                  </a:moveTo>
                  <a:lnTo>
                    <a:pt x="19213" y="18578"/>
                  </a:lnTo>
                  <a:lnTo>
                    <a:pt x="18562" y="19216"/>
                  </a:lnTo>
                  <a:lnTo>
                    <a:pt x="0" y="989"/>
                  </a:lnTo>
                  <a:lnTo>
                    <a:pt x="101" y="657"/>
                  </a:lnTo>
                  <a:lnTo>
                    <a:pt x="201" y="327"/>
                  </a:lnTo>
                  <a:lnTo>
                    <a:pt x="306" y="0"/>
                  </a:lnTo>
                  <a:close/>
                </a:path>
              </a:pathLst>
            </a:custGeom>
            <a:ln w="3175">
              <a:solidFill>
                <a:srgbClr val="CAA42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" name="object 43"/>
            <p:cNvSpPr/>
            <p:nvPr/>
          </p:nvSpPr>
          <p:spPr>
            <a:xfrm>
              <a:off x="2163013" y="1679248"/>
              <a:ext cx="17145" cy="25400"/>
            </a:xfrm>
            <a:custGeom>
              <a:avLst/>
              <a:gdLst/>
              <a:ahLst/>
              <a:cxnLst/>
              <a:rect l="l" t="t" r="r" b="b"/>
              <a:pathLst>
                <a:path w="17144" h="25400">
                  <a:moveTo>
                    <a:pt x="439" y="0"/>
                  </a:moveTo>
                  <a:lnTo>
                    <a:pt x="0" y="990"/>
                  </a:lnTo>
                  <a:lnTo>
                    <a:pt x="16380" y="25034"/>
                  </a:lnTo>
                  <a:lnTo>
                    <a:pt x="17150" y="24530"/>
                  </a:lnTo>
                  <a:lnTo>
                    <a:pt x="439" y="0"/>
                  </a:lnTo>
                  <a:close/>
                </a:path>
              </a:pathLst>
            </a:custGeom>
            <a:solidFill>
              <a:srgbClr val="CAA42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" name="object 44"/>
            <p:cNvSpPr/>
            <p:nvPr/>
          </p:nvSpPr>
          <p:spPr>
            <a:xfrm>
              <a:off x="2163013" y="1679248"/>
              <a:ext cx="17145" cy="25400"/>
            </a:xfrm>
            <a:custGeom>
              <a:avLst/>
              <a:gdLst/>
              <a:ahLst/>
              <a:cxnLst/>
              <a:rect l="l" t="t" r="r" b="b"/>
              <a:pathLst>
                <a:path w="17144" h="25400">
                  <a:moveTo>
                    <a:pt x="439" y="0"/>
                  </a:moveTo>
                  <a:lnTo>
                    <a:pt x="17150" y="24530"/>
                  </a:lnTo>
                  <a:lnTo>
                    <a:pt x="16380" y="25034"/>
                  </a:lnTo>
                  <a:lnTo>
                    <a:pt x="0" y="990"/>
                  </a:lnTo>
                  <a:lnTo>
                    <a:pt x="143" y="659"/>
                  </a:lnTo>
                  <a:lnTo>
                    <a:pt x="292" y="323"/>
                  </a:lnTo>
                  <a:lnTo>
                    <a:pt x="439" y="0"/>
                  </a:lnTo>
                  <a:close/>
                </a:path>
              </a:pathLst>
            </a:custGeom>
            <a:ln w="3175">
              <a:solidFill>
                <a:srgbClr val="CAA42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" name="object 45"/>
            <p:cNvSpPr/>
            <p:nvPr/>
          </p:nvSpPr>
          <p:spPr>
            <a:xfrm>
              <a:off x="2166419" y="1672765"/>
              <a:ext cx="13970" cy="31750"/>
            </a:xfrm>
            <a:custGeom>
              <a:avLst/>
              <a:gdLst/>
              <a:ahLst/>
              <a:cxnLst/>
              <a:rect l="l" t="t" r="r" b="b"/>
              <a:pathLst>
                <a:path w="13969" h="31750">
                  <a:moveTo>
                    <a:pt x="604" y="0"/>
                  </a:moveTo>
                  <a:lnTo>
                    <a:pt x="0" y="935"/>
                  </a:lnTo>
                  <a:lnTo>
                    <a:pt x="12931" y="31460"/>
                  </a:lnTo>
                  <a:lnTo>
                    <a:pt x="13780" y="31111"/>
                  </a:lnTo>
                  <a:lnTo>
                    <a:pt x="604" y="0"/>
                  </a:lnTo>
                  <a:close/>
                </a:path>
              </a:pathLst>
            </a:custGeom>
            <a:solidFill>
              <a:srgbClr val="CAA42E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6" name="object 46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158006" y="1655373"/>
              <a:ext cx="77939" cy="96645"/>
            </a:xfrm>
            <a:prstGeom prst="rect">
              <a:avLst/>
            </a:prstGeom>
          </p:spPr>
        </p:pic>
        <p:pic>
          <p:nvPicPr>
            <p:cNvPr id="47" name="object 47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177060" y="1673848"/>
              <a:ext cx="5698" cy="12420"/>
            </a:xfrm>
            <a:prstGeom prst="rect">
              <a:avLst/>
            </a:prstGeom>
          </p:spPr>
        </p:pic>
        <p:sp>
          <p:nvSpPr>
            <p:cNvPr id="48" name="object 48"/>
            <p:cNvSpPr/>
            <p:nvPr/>
          </p:nvSpPr>
          <p:spPr>
            <a:xfrm>
              <a:off x="2177312" y="1678618"/>
              <a:ext cx="5080" cy="2540"/>
            </a:xfrm>
            <a:custGeom>
              <a:avLst/>
              <a:gdLst/>
              <a:ahLst/>
              <a:cxnLst/>
              <a:rect l="l" t="t" r="r" b="b"/>
              <a:pathLst>
                <a:path w="5080" h="2539">
                  <a:moveTo>
                    <a:pt x="4593" y="0"/>
                  </a:moveTo>
                  <a:lnTo>
                    <a:pt x="0" y="0"/>
                  </a:lnTo>
                  <a:lnTo>
                    <a:pt x="0" y="2138"/>
                  </a:lnTo>
                  <a:lnTo>
                    <a:pt x="4593" y="2138"/>
                  </a:lnTo>
                  <a:lnTo>
                    <a:pt x="4593" y="0"/>
                  </a:lnTo>
                  <a:close/>
                </a:path>
              </a:pathLst>
            </a:custGeom>
            <a:solidFill>
              <a:srgbClr val="FACB1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9" name="object 49"/>
            <p:cNvSpPr/>
            <p:nvPr/>
          </p:nvSpPr>
          <p:spPr>
            <a:xfrm>
              <a:off x="2173104" y="1621205"/>
              <a:ext cx="8890" cy="12700"/>
            </a:xfrm>
            <a:custGeom>
              <a:avLst/>
              <a:gdLst/>
              <a:ahLst/>
              <a:cxnLst/>
              <a:rect l="l" t="t" r="r" b="b"/>
              <a:pathLst>
                <a:path w="8889" h="12700">
                  <a:moveTo>
                    <a:pt x="3314" y="0"/>
                  </a:moveTo>
                  <a:lnTo>
                    <a:pt x="1389" y="2372"/>
                  </a:lnTo>
                  <a:lnTo>
                    <a:pt x="0" y="12211"/>
                  </a:lnTo>
                  <a:lnTo>
                    <a:pt x="7627" y="11663"/>
                  </a:lnTo>
                  <a:lnTo>
                    <a:pt x="8538" y="4499"/>
                  </a:lnTo>
                  <a:lnTo>
                    <a:pt x="8808" y="1404"/>
                  </a:lnTo>
                  <a:lnTo>
                    <a:pt x="7101" y="223"/>
                  </a:lnTo>
                  <a:lnTo>
                    <a:pt x="3314" y="0"/>
                  </a:lnTo>
                  <a:close/>
                </a:path>
              </a:pathLst>
            </a:custGeom>
            <a:solidFill>
              <a:srgbClr val="EAD7B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0" name="object 50"/>
            <p:cNvSpPr/>
            <p:nvPr/>
          </p:nvSpPr>
          <p:spPr>
            <a:xfrm>
              <a:off x="2156434" y="1605445"/>
              <a:ext cx="80645" cy="33655"/>
            </a:xfrm>
            <a:custGeom>
              <a:avLst/>
              <a:gdLst/>
              <a:ahLst/>
              <a:cxnLst/>
              <a:rect l="l" t="t" r="r" b="b"/>
              <a:pathLst>
                <a:path w="80644" h="33655">
                  <a:moveTo>
                    <a:pt x="2806" y="14224"/>
                  </a:moveTo>
                  <a:lnTo>
                    <a:pt x="2387" y="13360"/>
                  </a:lnTo>
                  <a:lnTo>
                    <a:pt x="939" y="12319"/>
                  </a:lnTo>
                  <a:lnTo>
                    <a:pt x="2806" y="14224"/>
                  </a:lnTo>
                  <a:close/>
                </a:path>
                <a:path w="80644" h="33655">
                  <a:moveTo>
                    <a:pt x="23355" y="18796"/>
                  </a:moveTo>
                  <a:lnTo>
                    <a:pt x="22694" y="17284"/>
                  </a:lnTo>
                  <a:lnTo>
                    <a:pt x="20967" y="17500"/>
                  </a:lnTo>
                  <a:lnTo>
                    <a:pt x="19926" y="19062"/>
                  </a:lnTo>
                  <a:lnTo>
                    <a:pt x="19685" y="21666"/>
                  </a:lnTo>
                  <a:lnTo>
                    <a:pt x="19342" y="23469"/>
                  </a:lnTo>
                  <a:lnTo>
                    <a:pt x="19113" y="26085"/>
                  </a:lnTo>
                  <a:lnTo>
                    <a:pt x="20459" y="25971"/>
                  </a:lnTo>
                  <a:lnTo>
                    <a:pt x="21399" y="25958"/>
                  </a:lnTo>
                  <a:lnTo>
                    <a:pt x="22440" y="25869"/>
                  </a:lnTo>
                  <a:lnTo>
                    <a:pt x="22771" y="23291"/>
                  </a:lnTo>
                  <a:lnTo>
                    <a:pt x="23037" y="21374"/>
                  </a:lnTo>
                  <a:lnTo>
                    <a:pt x="23355" y="18796"/>
                  </a:lnTo>
                  <a:close/>
                </a:path>
                <a:path w="80644" h="33655">
                  <a:moveTo>
                    <a:pt x="36525" y="19431"/>
                  </a:moveTo>
                  <a:lnTo>
                    <a:pt x="34886" y="19431"/>
                  </a:lnTo>
                  <a:lnTo>
                    <a:pt x="34823" y="21082"/>
                  </a:lnTo>
                  <a:lnTo>
                    <a:pt x="35356" y="21082"/>
                  </a:lnTo>
                  <a:lnTo>
                    <a:pt x="36360" y="19558"/>
                  </a:lnTo>
                  <a:lnTo>
                    <a:pt x="36525" y="19431"/>
                  </a:lnTo>
                  <a:close/>
                </a:path>
                <a:path w="80644" h="33655">
                  <a:moveTo>
                    <a:pt x="44996" y="30340"/>
                  </a:moveTo>
                  <a:lnTo>
                    <a:pt x="44640" y="26035"/>
                  </a:lnTo>
                  <a:lnTo>
                    <a:pt x="44399" y="20688"/>
                  </a:lnTo>
                  <a:lnTo>
                    <a:pt x="36068" y="20688"/>
                  </a:lnTo>
                  <a:lnTo>
                    <a:pt x="35864" y="26225"/>
                  </a:lnTo>
                  <a:lnTo>
                    <a:pt x="35598" y="29514"/>
                  </a:lnTo>
                  <a:lnTo>
                    <a:pt x="35560" y="30314"/>
                  </a:lnTo>
                  <a:lnTo>
                    <a:pt x="44996" y="30340"/>
                  </a:lnTo>
                  <a:close/>
                </a:path>
                <a:path w="80644" h="33655">
                  <a:moveTo>
                    <a:pt x="45148" y="19431"/>
                  </a:moveTo>
                  <a:lnTo>
                    <a:pt x="44754" y="18415"/>
                  </a:lnTo>
                  <a:lnTo>
                    <a:pt x="37871" y="18415"/>
                  </a:lnTo>
                  <a:lnTo>
                    <a:pt x="36525" y="19431"/>
                  </a:lnTo>
                  <a:lnTo>
                    <a:pt x="45148" y="19431"/>
                  </a:lnTo>
                  <a:close/>
                </a:path>
                <a:path w="80644" h="33655">
                  <a:moveTo>
                    <a:pt x="45707" y="20866"/>
                  </a:moveTo>
                  <a:lnTo>
                    <a:pt x="45681" y="19431"/>
                  </a:lnTo>
                  <a:lnTo>
                    <a:pt x="45148" y="19431"/>
                  </a:lnTo>
                  <a:lnTo>
                    <a:pt x="45707" y="20866"/>
                  </a:lnTo>
                  <a:close/>
                </a:path>
                <a:path w="80644" h="33655">
                  <a:moveTo>
                    <a:pt x="60706" y="26085"/>
                  </a:moveTo>
                  <a:lnTo>
                    <a:pt x="60464" y="23469"/>
                  </a:lnTo>
                  <a:lnTo>
                    <a:pt x="60121" y="21666"/>
                  </a:lnTo>
                  <a:lnTo>
                    <a:pt x="59880" y="19062"/>
                  </a:lnTo>
                  <a:lnTo>
                    <a:pt x="58851" y="17500"/>
                  </a:lnTo>
                  <a:lnTo>
                    <a:pt x="57111" y="17297"/>
                  </a:lnTo>
                  <a:lnTo>
                    <a:pt x="56464" y="18796"/>
                  </a:lnTo>
                  <a:lnTo>
                    <a:pt x="56781" y="21374"/>
                  </a:lnTo>
                  <a:lnTo>
                    <a:pt x="57035" y="23291"/>
                  </a:lnTo>
                  <a:lnTo>
                    <a:pt x="57365" y="25869"/>
                  </a:lnTo>
                  <a:lnTo>
                    <a:pt x="58407" y="25971"/>
                  </a:lnTo>
                  <a:lnTo>
                    <a:pt x="59359" y="25971"/>
                  </a:lnTo>
                  <a:lnTo>
                    <a:pt x="60706" y="26085"/>
                  </a:lnTo>
                  <a:close/>
                </a:path>
                <a:path w="80644" h="33655">
                  <a:moveTo>
                    <a:pt x="80505" y="7620"/>
                  </a:moveTo>
                  <a:lnTo>
                    <a:pt x="80391" y="5842"/>
                  </a:lnTo>
                  <a:lnTo>
                    <a:pt x="80340" y="3937"/>
                  </a:lnTo>
                  <a:lnTo>
                    <a:pt x="79260" y="3721"/>
                  </a:lnTo>
                  <a:lnTo>
                    <a:pt x="79260" y="8128"/>
                  </a:lnTo>
                  <a:lnTo>
                    <a:pt x="79133" y="9017"/>
                  </a:lnTo>
                  <a:lnTo>
                    <a:pt x="79133" y="8356"/>
                  </a:lnTo>
                  <a:lnTo>
                    <a:pt x="77660" y="11176"/>
                  </a:lnTo>
                  <a:lnTo>
                    <a:pt x="77419" y="11150"/>
                  </a:lnTo>
                  <a:lnTo>
                    <a:pt x="77419" y="12319"/>
                  </a:lnTo>
                  <a:lnTo>
                    <a:pt x="74968" y="14478"/>
                  </a:lnTo>
                  <a:lnTo>
                    <a:pt x="68173" y="13589"/>
                  </a:lnTo>
                  <a:lnTo>
                    <a:pt x="62344" y="12827"/>
                  </a:lnTo>
                  <a:lnTo>
                    <a:pt x="57238" y="12458"/>
                  </a:lnTo>
                  <a:lnTo>
                    <a:pt x="57238" y="15367"/>
                  </a:lnTo>
                  <a:lnTo>
                    <a:pt x="56845" y="15494"/>
                  </a:lnTo>
                  <a:lnTo>
                    <a:pt x="56057" y="15621"/>
                  </a:lnTo>
                  <a:lnTo>
                    <a:pt x="55397" y="16129"/>
                  </a:lnTo>
                  <a:lnTo>
                    <a:pt x="54889" y="16637"/>
                  </a:lnTo>
                  <a:lnTo>
                    <a:pt x="54813" y="25908"/>
                  </a:lnTo>
                  <a:lnTo>
                    <a:pt x="46748" y="25666"/>
                  </a:lnTo>
                  <a:lnTo>
                    <a:pt x="46189" y="22098"/>
                  </a:lnTo>
                  <a:lnTo>
                    <a:pt x="54343" y="22352"/>
                  </a:lnTo>
                  <a:lnTo>
                    <a:pt x="54813" y="25908"/>
                  </a:lnTo>
                  <a:lnTo>
                    <a:pt x="54813" y="16637"/>
                  </a:lnTo>
                  <a:lnTo>
                    <a:pt x="50190" y="16383"/>
                  </a:lnTo>
                  <a:lnTo>
                    <a:pt x="45504" y="16256"/>
                  </a:lnTo>
                  <a:lnTo>
                    <a:pt x="40805" y="16256"/>
                  </a:lnTo>
                  <a:lnTo>
                    <a:pt x="40792" y="12827"/>
                  </a:lnTo>
                  <a:lnTo>
                    <a:pt x="46177" y="12827"/>
                  </a:lnTo>
                  <a:lnTo>
                    <a:pt x="51574" y="13081"/>
                  </a:lnTo>
                  <a:lnTo>
                    <a:pt x="56921" y="13462"/>
                  </a:lnTo>
                  <a:lnTo>
                    <a:pt x="57238" y="15367"/>
                  </a:lnTo>
                  <a:lnTo>
                    <a:pt x="57238" y="12458"/>
                  </a:lnTo>
                  <a:lnTo>
                    <a:pt x="48348" y="11811"/>
                  </a:lnTo>
                  <a:lnTo>
                    <a:pt x="39801" y="11734"/>
                  </a:lnTo>
                  <a:lnTo>
                    <a:pt x="39801" y="12827"/>
                  </a:lnTo>
                  <a:lnTo>
                    <a:pt x="39801" y="16256"/>
                  </a:lnTo>
                  <a:lnTo>
                    <a:pt x="34848" y="16256"/>
                  </a:lnTo>
                  <a:lnTo>
                    <a:pt x="30772" y="16370"/>
                  </a:lnTo>
                  <a:lnTo>
                    <a:pt x="30772" y="17399"/>
                  </a:lnTo>
                  <a:lnTo>
                    <a:pt x="30454" y="21209"/>
                  </a:lnTo>
                  <a:lnTo>
                    <a:pt x="25590" y="21336"/>
                  </a:lnTo>
                  <a:lnTo>
                    <a:pt x="25895" y="19050"/>
                  </a:lnTo>
                  <a:lnTo>
                    <a:pt x="25806" y="18161"/>
                  </a:lnTo>
                  <a:lnTo>
                    <a:pt x="25603" y="17653"/>
                  </a:lnTo>
                  <a:lnTo>
                    <a:pt x="29044" y="17526"/>
                  </a:lnTo>
                  <a:lnTo>
                    <a:pt x="30772" y="17399"/>
                  </a:lnTo>
                  <a:lnTo>
                    <a:pt x="30772" y="16370"/>
                  </a:lnTo>
                  <a:lnTo>
                    <a:pt x="29921" y="16383"/>
                  </a:lnTo>
                  <a:lnTo>
                    <a:pt x="24980" y="16764"/>
                  </a:lnTo>
                  <a:lnTo>
                    <a:pt x="24612" y="16281"/>
                  </a:lnTo>
                  <a:lnTo>
                    <a:pt x="24612" y="19050"/>
                  </a:lnTo>
                  <a:lnTo>
                    <a:pt x="23571" y="27051"/>
                  </a:lnTo>
                  <a:lnTo>
                    <a:pt x="21450" y="27305"/>
                  </a:lnTo>
                  <a:lnTo>
                    <a:pt x="20332" y="27305"/>
                  </a:lnTo>
                  <a:lnTo>
                    <a:pt x="17716" y="27559"/>
                  </a:lnTo>
                  <a:lnTo>
                    <a:pt x="17716" y="27432"/>
                  </a:lnTo>
                  <a:lnTo>
                    <a:pt x="18059" y="23622"/>
                  </a:lnTo>
                  <a:lnTo>
                    <a:pt x="18173" y="22987"/>
                  </a:lnTo>
                  <a:lnTo>
                    <a:pt x="18249" y="22479"/>
                  </a:lnTo>
                  <a:lnTo>
                    <a:pt x="18364" y="21844"/>
                  </a:lnTo>
                  <a:lnTo>
                    <a:pt x="18491" y="20955"/>
                  </a:lnTo>
                  <a:lnTo>
                    <a:pt x="18694" y="18669"/>
                  </a:lnTo>
                  <a:lnTo>
                    <a:pt x="18961" y="18288"/>
                  </a:lnTo>
                  <a:lnTo>
                    <a:pt x="19672" y="17272"/>
                  </a:lnTo>
                  <a:lnTo>
                    <a:pt x="21120" y="16256"/>
                  </a:lnTo>
                  <a:lnTo>
                    <a:pt x="23520" y="16891"/>
                  </a:lnTo>
                  <a:lnTo>
                    <a:pt x="24155" y="17526"/>
                  </a:lnTo>
                  <a:lnTo>
                    <a:pt x="24485" y="18288"/>
                  </a:lnTo>
                  <a:lnTo>
                    <a:pt x="24612" y="19050"/>
                  </a:lnTo>
                  <a:lnTo>
                    <a:pt x="24612" y="16281"/>
                  </a:lnTo>
                  <a:lnTo>
                    <a:pt x="24498" y="16129"/>
                  </a:lnTo>
                  <a:lnTo>
                    <a:pt x="23888" y="15748"/>
                  </a:lnTo>
                  <a:lnTo>
                    <a:pt x="23164" y="15494"/>
                  </a:lnTo>
                  <a:lnTo>
                    <a:pt x="23190" y="15367"/>
                  </a:lnTo>
                  <a:lnTo>
                    <a:pt x="23482" y="13589"/>
                  </a:lnTo>
                  <a:lnTo>
                    <a:pt x="23507" y="13462"/>
                  </a:lnTo>
                  <a:lnTo>
                    <a:pt x="28917" y="13081"/>
                  </a:lnTo>
                  <a:lnTo>
                    <a:pt x="34340" y="12827"/>
                  </a:lnTo>
                  <a:lnTo>
                    <a:pt x="39801" y="12827"/>
                  </a:lnTo>
                  <a:lnTo>
                    <a:pt x="39801" y="11734"/>
                  </a:lnTo>
                  <a:lnTo>
                    <a:pt x="34442" y="11684"/>
                  </a:lnTo>
                  <a:lnTo>
                    <a:pt x="22479" y="12446"/>
                  </a:lnTo>
                  <a:lnTo>
                    <a:pt x="22479" y="13589"/>
                  </a:lnTo>
                  <a:lnTo>
                    <a:pt x="22174" y="15367"/>
                  </a:lnTo>
                  <a:lnTo>
                    <a:pt x="20586" y="15240"/>
                  </a:lnTo>
                  <a:lnTo>
                    <a:pt x="19088" y="16129"/>
                  </a:lnTo>
                  <a:lnTo>
                    <a:pt x="18097" y="17399"/>
                  </a:lnTo>
                  <a:lnTo>
                    <a:pt x="17449" y="17462"/>
                  </a:lnTo>
                  <a:lnTo>
                    <a:pt x="17449" y="18288"/>
                  </a:lnTo>
                  <a:lnTo>
                    <a:pt x="17310" y="19939"/>
                  </a:lnTo>
                  <a:lnTo>
                    <a:pt x="17030" y="21971"/>
                  </a:lnTo>
                  <a:lnTo>
                    <a:pt x="16929" y="22987"/>
                  </a:lnTo>
                  <a:lnTo>
                    <a:pt x="16675" y="24892"/>
                  </a:lnTo>
                  <a:lnTo>
                    <a:pt x="16522" y="26543"/>
                  </a:lnTo>
                  <a:lnTo>
                    <a:pt x="12179" y="26797"/>
                  </a:lnTo>
                  <a:lnTo>
                    <a:pt x="3492" y="27813"/>
                  </a:lnTo>
                  <a:lnTo>
                    <a:pt x="4978" y="24384"/>
                  </a:lnTo>
                  <a:lnTo>
                    <a:pt x="8991" y="23749"/>
                  </a:lnTo>
                  <a:lnTo>
                    <a:pt x="14274" y="23241"/>
                  </a:lnTo>
                  <a:lnTo>
                    <a:pt x="16929" y="22987"/>
                  </a:lnTo>
                  <a:lnTo>
                    <a:pt x="16929" y="21983"/>
                  </a:lnTo>
                  <a:lnTo>
                    <a:pt x="12623" y="22479"/>
                  </a:lnTo>
                  <a:lnTo>
                    <a:pt x="13538" y="18796"/>
                  </a:lnTo>
                  <a:lnTo>
                    <a:pt x="13576" y="18669"/>
                  </a:lnTo>
                  <a:lnTo>
                    <a:pt x="16154" y="18415"/>
                  </a:lnTo>
                  <a:lnTo>
                    <a:pt x="17449" y="18288"/>
                  </a:lnTo>
                  <a:lnTo>
                    <a:pt x="17449" y="17462"/>
                  </a:lnTo>
                  <a:lnTo>
                    <a:pt x="12509" y="17945"/>
                  </a:lnTo>
                  <a:lnTo>
                    <a:pt x="12509" y="18796"/>
                  </a:lnTo>
                  <a:lnTo>
                    <a:pt x="11557" y="22479"/>
                  </a:lnTo>
                  <a:lnTo>
                    <a:pt x="5435" y="23241"/>
                  </a:lnTo>
                  <a:lnTo>
                    <a:pt x="7035" y="19558"/>
                  </a:lnTo>
                  <a:lnTo>
                    <a:pt x="12509" y="18796"/>
                  </a:lnTo>
                  <a:lnTo>
                    <a:pt x="12509" y="17945"/>
                  </a:lnTo>
                  <a:lnTo>
                    <a:pt x="7493" y="18415"/>
                  </a:lnTo>
                  <a:lnTo>
                    <a:pt x="8788" y="15367"/>
                  </a:lnTo>
                  <a:lnTo>
                    <a:pt x="8902" y="15113"/>
                  </a:lnTo>
                  <a:lnTo>
                    <a:pt x="13423" y="14478"/>
                  </a:lnTo>
                  <a:lnTo>
                    <a:pt x="14554" y="14351"/>
                  </a:lnTo>
                  <a:lnTo>
                    <a:pt x="17945" y="13970"/>
                  </a:lnTo>
                  <a:lnTo>
                    <a:pt x="22479" y="13589"/>
                  </a:lnTo>
                  <a:lnTo>
                    <a:pt x="22479" y="12446"/>
                  </a:lnTo>
                  <a:lnTo>
                    <a:pt x="20345" y="12573"/>
                  </a:lnTo>
                  <a:lnTo>
                    <a:pt x="5816" y="14351"/>
                  </a:lnTo>
                  <a:lnTo>
                    <a:pt x="2946" y="12319"/>
                  </a:lnTo>
                  <a:lnTo>
                    <a:pt x="12395" y="11176"/>
                  </a:lnTo>
                  <a:lnTo>
                    <a:pt x="21844" y="10033"/>
                  </a:lnTo>
                  <a:lnTo>
                    <a:pt x="40093" y="9271"/>
                  </a:lnTo>
                  <a:lnTo>
                    <a:pt x="58394" y="10033"/>
                  </a:lnTo>
                  <a:lnTo>
                    <a:pt x="77419" y="12319"/>
                  </a:lnTo>
                  <a:lnTo>
                    <a:pt x="77419" y="11150"/>
                  </a:lnTo>
                  <a:lnTo>
                    <a:pt x="68059" y="9906"/>
                  </a:lnTo>
                  <a:lnTo>
                    <a:pt x="62039" y="9271"/>
                  </a:lnTo>
                  <a:lnTo>
                    <a:pt x="58432" y="8890"/>
                  </a:lnTo>
                  <a:lnTo>
                    <a:pt x="48780" y="8255"/>
                  </a:lnTo>
                  <a:lnTo>
                    <a:pt x="39077" y="8128"/>
                  </a:lnTo>
                  <a:lnTo>
                    <a:pt x="29946" y="8255"/>
                  </a:lnTo>
                  <a:lnTo>
                    <a:pt x="20853" y="8890"/>
                  </a:lnTo>
                  <a:lnTo>
                    <a:pt x="11785" y="9906"/>
                  </a:lnTo>
                  <a:lnTo>
                    <a:pt x="2755" y="11176"/>
                  </a:lnTo>
                  <a:lnTo>
                    <a:pt x="1600" y="9017"/>
                  </a:lnTo>
                  <a:lnTo>
                    <a:pt x="1308" y="8470"/>
                  </a:lnTo>
                  <a:lnTo>
                    <a:pt x="1308" y="9017"/>
                  </a:lnTo>
                  <a:lnTo>
                    <a:pt x="1193" y="8255"/>
                  </a:lnTo>
                  <a:lnTo>
                    <a:pt x="1308" y="8470"/>
                  </a:lnTo>
                  <a:lnTo>
                    <a:pt x="1308" y="7747"/>
                  </a:lnTo>
                  <a:lnTo>
                    <a:pt x="1308" y="4826"/>
                  </a:lnTo>
                  <a:lnTo>
                    <a:pt x="9956" y="3302"/>
                  </a:lnTo>
                  <a:lnTo>
                    <a:pt x="9956" y="6985"/>
                  </a:lnTo>
                  <a:lnTo>
                    <a:pt x="18605" y="5842"/>
                  </a:lnTo>
                  <a:lnTo>
                    <a:pt x="18605" y="5588"/>
                  </a:lnTo>
                  <a:lnTo>
                    <a:pt x="18605" y="4699"/>
                  </a:lnTo>
                  <a:lnTo>
                    <a:pt x="18605" y="2286"/>
                  </a:lnTo>
                  <a:lnTo>
                    <a:pt x="21488" y="1905"/>
                  </a:lnTo>
                  <a:lnTo>
                    <a:pt x="24358" y="1778"/>
                  </a:lnTo>
                  <a:lnTo>
                    <a:pt x="27241" y="1524"/>
                  </a:lnTo>
                  <a:lnTo>
                    <a:pt x="27241" y="5207"/>
                  </a:lnTo>
                  <a:lnTo>
                    <a:pt x="33007" y="4953"/>
                  </a:lnTo>
                  <a:lnTo>
                    <a:pt x="35902" y="4953"/>
                  </a:lnTo>
                  <a:lnTo>
                    <a:pt x="35902" y="4064"/>
                  </a:lnTo>
                  <a:lnTo>
                    <a:pt x="35902" y="3810"/>
                  </a:lnTo>
                  <a:lnTo>
                    <a:pt x="35902" y="1270"/>
                  </a:lnTo>
                  <a:lnTo>
                    <a:pt x="41656" y="1143"/>
                  </a:lnTo>
                  <a:lnTo>
                    <a:pt x="44538" y="1270"/>
                  </a:lnTo>
                  <a:lnTo>
                    <a:pt x="44538" y="4953"/>
                  </a:lnTo>
                  <a:lnTo>
                    <a:pt x="47421" y="4953"/>
                  </a:lnTo>
                  <a:lnTo>
                    <a:pt x="53187" y="5207"/>
                  </a:lnTo>
                  <a:lnTo>
                    <a:pt x="53187" y="3937"/>
                  </a:lnTo>
                  <a:lnTo>
                    <a:pt x="53187" y="1778"/>
                  </a:lnTo>
                  <a:lnTo>
                    <a:pt x="53187" y="1524"/>
                  </a:lnTo>
                  <a:lnTo>
                    <a:pt x="56057" y="1651"/>
                  </a:lnTo>
                  <a:lnTo>
                    <a:pt x="61836" y="2159"/>
                  </a:lnTo>
                  <a:lnTo>
                    <a:pt x="61836" y="5842"/>
                  </a:lnTo>
                  <a:lnTo>
                    <a:pt x="64719" y="6096"/>
                  </a:lnTo>
                  <a:lnTo>
                    <a:pt x="70485" y="6858"/>
                  </a:lnTo>
                  <a:lnTo>
                    <a:pt x="70485" y="5588"/>
                  </a:lnTo>
                  <a:lnTo>
                    <a:pt x="70485" y="3302"/>
                  </a:lnTo>
                  <a:lnTo>
                    <a:pt x="79133" y="4826"/>
                  </a:lnTo>
                  <a:lnTo>
                    <a:pt x="79133" y="8356"/>
                  </a:lnTo>
                  <a:lnTo>
                    <a:pt x="79260" y="8128"/>
                  </a:lnTo>
                  <a:lnTo>
                    <a:pt x="79260" y="3721"/>
                  </a:lnTo>
                  <a:lnTo>
                    <a:pt x="77292" y="3302"/>
                  </a:lnTo>
                  <a:lnTo>
                    <a:pt x="76682" y="3175"/>
                  </a:lnTo>
                  <a:lnTo>
                    <a:pt x="69964" y="1778"/>
                  </a:lnTo>
                  <a:lnTo>
                    <a:pt x="69329" y="1905"/>
                  </a:lnTo>
                  <a:lnTo>
                    <a:pt x="69329" y="3175"/>
                  </a:lnTo>
                  <a:lnTo>
                    <a:pt x="69278" y="5588"/>
                  </a:lnTo>
                  <a:lnTo>
                    <a:pt x="66624" y="5207"/>
                  </a:lnTo>
                  <a:lnTo>
                    <a:pt x="65354" y="4953"/>
                  </a:lnTo>
                  <a:lnTo>
                    <a:pt x="65913" y="4699"/>
                  </a:lnTo>
                  <a:lnTo>
                    <a:pt x="69329" y="3175"/>
                  </a:lnTo>
                  <a:lnTo>
                    <a:pt x="69329" y="1905"/>
                  </a:lnTo>
                  <a:lnTo>
                    <a:pt x="63030" y="4699"/>
                  </a:lnTo>
                  <a:lnTo>
                    <a:pt x="63030" y="1524"/>
                  </a:lnTo>
                  <a:lnTo>
                    <a:pt x="63030" y="1143"/>
                  </a:lnTo>
                  <a:lnTo>
                    <a:pt x="51993" y="254"/>
                  </a:lnTo>
                  <a:lnTo>
                    <a:pt x="51993" y="1778"/>
                  </a:lnTo>
                  <a:lnTo>
                    <a:pt x="51993" y="3937"/>
                  </a:lnTo>
                  <a:lnTo>
                    <a:pt x="49745" y="3810"/>
                  </a:lnTo>
                  <a:lnTo>
                    <a:pt x="51993" y="1778"/>
                  </a:lnTo>
                  <a:lnTo>
                    <a:pt x="51993" y="254"/>
                  </a:lnTo>
                  <a:lnTo>
                    <a:pt x="48183" y="3810"/>
                  </a:lnTo>
                  <a:lnTo>
                    <a:pt x="45745" y="3810"/>
                  </a:lnTo>
                  <a:lnTo>
                    <a:pt x="45745" y="1143"/>
                  </a:lnTo>
                  <a:lnTo>
                    <a:pt x="45745" y="0"/>
                  </a:lnTo>
                  <a:lnTo>
                    <a:pt x="34696" y="0"/>
                  </a:lnTo>
                  <a:lnTo>
                    <a:pt x="34696" y="3810"/>
                  </a:lnTo>
                  <a:lnTo>
                    <a:pt x="32283" y="3810"/>
                  </a:lnTo>
                  <a:lnTo>
                    <a:pt x="30734" y="2374"/>
                  </a:lnTo>
                  <a:lnTo>
                    <a:pt x="30734" y="3937"/>
                  </a:lnTo>
                  <a:lnTo>
                    <a:pt x="28448" y="4064"/>
                  </a:lnTo>
                  <a:lnTo>
                    <a:pt x="28448" y="1778"/>
                  </a:lnTo>
                  <a:lnTo>
                    <a:pt x="30734" y="3937"/>
                  </a:lnTo>
                  <a:lnTo>
                    <a:pt x="30734" y="2374"/>
                  </a:lnTo>
                  <a:lnTo>
                    <a:pt x="30099" y="1778"/>
                  </a:lnTo>
                  <a:lnTo>
                    <a:pt x="29819" y="1524"/>
                  </a:lnTo>
                  <a:lnTo>
                    <a:pt x="28448" y="254"/>
                  </a:lnTo>
                  <a:lnTo>
                    <a:pt x="17399" y="1143"/>
                  </a:lnTo>
                  <a:lnTo>
                    <a:pt x="17399" y="4699"/>
                  </a:lnTo>
                  <a:lnTo>
                    <a:pt x="15252" y="3746"/>
                  </a:lnTo>
                  <a:lnTo>
                    <a:pt x="15252" y="5080"/>
                  </a:lnTo>
                  <a:lnTo>
                    <a:pt x="11163" y="5588"/>
                  </a:lnTo>
                  <a:lnTo>
                    <a:pt x="11163" y="3302"/>
                  </a:lnTo>
                  <a:lnTo>
                    <a:pt x="15252" y="5080"/>
                  </a:lnTo>
                  <a:lnTo>
                    <a:pt x="15252" y="3746"/>
                  </a:lnTo>
                  <a:lnTo>
                    <a:pt x="14274" y="3302"/>
                  </a:lnTo>
                  <a:lnTo>
                    <a:pt x="11163" y="1905"/>
                  </a:lnTo>
                  <a:lnTo>
                    <a:pt x="10439" y="1905"/>
                  </a:lnTo>
                  <a:lnTo>
                    <a:pt x="101" y="3937"/>
                  </a:lnTo>
                  <a:lnTo>
                    <a:pt x="0" y="8470"/>
                  </a:lnTo>
                  <a:lnTo>
                    <a:pt x="2387" y="13360"/>
                  </a:lnTo>
                  <a:lnTo>
                    <a:pt x="5499" y="15621"/>
                  </a:lnTo>
                  <a:lnTo>
                    <a:pt x="7632" y="15367"/>
                  </a:lnTo>
                  <a:lnTo>
                    <a:pt x="152" y="32893"/>
                  </a:lnTo>
                  <a:lnTo>
                    <a:pt x="63" y="33274"/>
                  </a:lnTo>
                  <a:lnTo>
                    <a:pt x="1193" y="33147"/>
                  </a:lnTo>
                  <a:lnTo>
                    <a:pt x="3035" y="28956"/>
                  </a:lnTo>
                  <a:lnTo>
                    <a:pt x="10147" y="28067"/>
                  </a:lnTo>
                  <a:lnTo>
                    <a:pt x="9144" y="32004"/>
                  </a:lnTo>
                  <a:lnTo>
                    <a:pt x="9080" y="32766"/>
                  </a:lnTo>
                  <a:lnTo>
                    <a:pt x="9994" y="32766"/>
                  </a:lnTo>
                  <a:lnTo>
                    <a:pt x="11163" y="28067"/>
                  </a:lnTo>
                  <a:lnTo>
                    <a:pt x="11201" y="27940"/>
                  </a:lnTo>
                  <a:lnTo>
                    <a:pt x="12941" y="27813"/>
                  </a:lnTo>
                  <a:lnTo>
                    <a:pt x="14693" y="27686"/>
                  </a:lnTo>
                  <a:lnTo>
                    <a:pt x="16446" y="27432"/>
                  </a:lnTo>
                  <a:lnTo>
                    <a:pt x="16319" y="28829"/>
                  </a:lnTo>
                  <a:lnTo>
                    <a:pt x="20434" y="28575"/>
                  </a:lnTo>
                  <a:lnTo>
                    <a:pt x="21564" y="28575"/>
                  </a:lnTo>
                  <a:lnTo>
                    <a:pt x="24701" y="28194"/>
                  </a:lnTo>
                  <a:lnTo>
                    <a:pt x="24790" y="27559"/>
                  </a:lnTo>
                  <a:lnTo>
                    <a:pt x="24866" y="26924"/>
                  </a:lnTo>
                  <a:lnTo>
                    <a:pt x="29972" y="26670"/>
                  </a:lnTo>
                  <a:lnTo>
                    <a:pt x="29603" y="30734"/>
                  </a:lnTo>
                  <a:lnTo>
                    <a:pt x="30594" y="30734"/>
                  </a:lnTo>
                  <a:lnTo>
                    <a:pt x="30988" y="26670"/>
                  </a:lnTo>
                  <a:lnTo>
                    <a:pt x="33540" y="26670"/>
                  </a:lnTo>
                  <a:lnTo>
                    <a:pt x="33147" y="30607"/>
                  </a:lnTo>
                  <a:lnTo>
                    <a:pt x="34163" y="30607"/>
                  </a:lnTo>
                  <a:lnTo>
                    <a:pt x="34556" y="26670"/>
                  </a:lnTo>
                  <a:lnTo>
                    <a:pt x="34632" y="25654"/>
                  </a:lnTo>
                  <a:lnTo>
                    <a:pt x="34785" y="22034"/>
                  </a:lnTo>
                  <a:lnTo>
                    <a:pt x="33743" y="24384"/>
                  </a:lnTo>
                  <a:lnTo>
                    <a:pt x="33629" y="25654"/>
                  </a:lnTo>
                  <a:lnTo>
                    <a:pt x="24993" y="26035"/>
                  </a:lnTo>
                  <a:lnTo>
                    <a:pt x="25450" y="22479"/>
                  </a:lnTo>
                  <a:lnTo>
                    <a:pt x="34785" y="21971"/>
                  </a:lnTo>
                  <a:lnTo>
                    <a:pt x="34810" y="21336"/>
                  </a:lnTo>
                  <a:lnTo>
                    <a:pt x="34823" y="21082"/>
                  </a:lnTo>
                  <a:lnTo>
                    <a:pt x="31470" y="21082"/>
                  </a:lnTo>
                  <a:lnTo>
                    <a:pt x="31775" y="17399"/>
                  </a:lnTo>
                  <a:lnTo>
                    <a:pt x="43002" y="17145"/>
                  </a:lnTo>
                  <a:lnTo>
                    <a:pt x="48615" y="17399"/>
                  </a:lnTo>
                  <a:lnTo>
                    <a:pt x="48920" y="20980"/>
                  </a:lnTo>
                  <a:lnTo>
                    <a:pt x="49936" y="20980"/>
                  </a:lnTo>
                  <a:lnTo>
                    <a:pt x="49631" y="17399"/>
                  </a:lnTo>
                  <a:lnTo>
                    <a:pt x="52705" y="17526"/>
                  </a:lnTo>
                  <a:lnTo>
                    <a:pt x="54241" y="17653"/>
                  </a:lnTo>
                  <a:lnTo>
                    <a:pt x="54025" y="18161"/>
                  </a:lnTo>
                  <a:lnTo>
                    <a:pt x="53924" y="19050"/>
                  </a:lnTo>
                  <a:lnTo>
                    <a:pt x="54216" y="21336"/>
                  </a:lnTo>
                  <a:lnTo>
                    <a:pt x="49936" y="21082"/>
                  </a:lnTo>
                  <a:lnTo>
                    <a:pt x="48933" y="21082"/>
                  </a:lnTo>
                  <a:lnTo>
                    <a:pt x="45796" y="21082"/>
                  </a:lnTo>
                  <a:lnTo>
                    <a:pt x="45135" y="20955"/>
                  </a:lnTo>
                  <a:lnTo>
                    <a:pt x="45339" y="21336"/>
                  </a:lnTo>
                  <a:lnTo>
                    <a:pt x="45529" y="21590"/>
                  </a:lnTo>
                  <a:lnTo>
                    <a:pt x="45643" y="21844"/>
                  </a:lnTo>
                  <a:lnTo>
                    <a:pt x="45732" y="21971"/>
                  </a:lnTo>
                  <a:lnTo>
                    <a:pt x="45770" y="23622"/>
                  </a:lnTo>
                  <a:lnTo>
                    <a:pt x="45885" y="26670"/>
                  </a:lnTo>
                  <a:lnTo>
                    <a:pt x="46253" y="30099"/>
                  </a:lnTo>
                  <a:lnTo>
                    <a:pt x="46240" y="30353"/>
                  </a:lnTo>
                  <a:lnTo>
                    <a:pt x="47294" y="30353"/>
                  </a:lnTo>
                  <a:lnTo>
                    <a:pt x="47053" y="27686"/>
                  </a:lnTo>
                  <a:lnTo>
                    <a:pt x="46888" y="26543"/>
                  </a:lnTo>
                  <a:lnTo>
                    <a:pt x="49403" y="26670"/>
                  </a:lnTo>
                  <a:lnTo>
                    <a:pt x="49745" y="30099"/>
                  </a:lnTo>
                  <a:lnTo>
                    <a:pt x="49809" y="30353"/>
                  </a:lnTo>
                  <a:lnTo>
                    <a:pt x="50774" y="30353"/>
                  </a:lnTo>
                  <a:lnTo>
                    <a:pt x="50419" y="26670"/>
                  </a:lnTo>
                  <a:lnTo>
                    <a:pt x="54927" y="26797"/>
                  </a:lnTo>
                  <a:lnTo>
                    <a:pt x="55105" y="28194"/>
                  </a:lnTo>
                  <a:lnTo>
                    <a:pt x="58242" y="28575"/>
                  </a:lnTo>
                  <a:lnTo>
                    <a:pt x="59372" y="28575"/>
                  </a:lnTo>
                  <a:lnTo>
                    <a:pt x="63500" y="28829"/>
                  </a:lnTo>
                  <a:lnTo>
                    <a:pt x="63373" y="27559"/>
                  </a:lnTo>
                  <a:lnTo>
                    <a:pt x="63360" y="27305"/>
                  </a:lnTo>
                  <a:lnTo>
                    <a:pt x="65290" y="27432"/>
                  </a:lnTo>
                  <a:lnTo>
                    <a:pt x="69164" y="27813"/>
                  </a:lnTo>
                  <a:lnTo>
                    <a:pt x="70104" y="31496"/>
                  </a:lnTo>
                  <a:lnTo>
                    <a:pt x="70231" y="32131"/>
                  </a:lnTo>
                  <a:lnTo>
                    <a:pt x="71208" y="32131"/>
                  </a:lnTo>
                  <a:lnTo>
                    <a:pt x="71056" y="31242"/>
                  </a:lnTo>
                  <a:lnTo>
                    <a:pt x="70231" y="27940"/>
                  </a:lnTo>
                  <a:lnTo>
                    <a:pt x="77292" y="28829"/>
                  </a:lnTo>
                  <a:lnTo>
                    <a:pt x="79082" y="32893"/>
                  </a:lnTo>
                  <a:lnTo>
                    <a:pt x="80276" y="33147"/>
                  </a:lnTo>
                  <a:lnTo>
                    <a:pt x="80276" y="32893"/>
                  </a:lnTo>
                  <a:lnTo>
                    <a:pt x="78092" y="27940"/>
                  </a:lnTo>
                  <a:lnTo>
                    <a:pt x="77990" y="27686"/>
                  </a:lnTo>
                  <a:lnTo>
                    <a:pt x="76835" y="25069"/>
                  </a:lnTo>
                  <a:lnTo>
                    <a:pt x="76835" y="27686"/>
                  </a:lnTo>
                  <a:lnTo>
                    <a:pt x="73418" y="27305"/>
                  </a:lnTo>
                  <a:lnTo>
                    <a:pt x="67741" y="26670"/>
                  </a:lnTo>
                  <a:lnTo>
                    <a:pt x="63271" y="26289"/>
                  </a:lnTo>
                  <a:lnTo>
                    <a:pt x="63131" y="24892"/>
                  </a:lnTo>
                  <a:lnTo>
                    <a:pt x="62865" y="22860"/>
                  </a:lnTo>
                  <a:lnTo>
                    <a:pt x="71170" y="23622"/>
                  </a:lnTo>
                  <a:lnTo>
                    <a:pt x="75285" y="24257"/>
                  </a:lnTo>
                  <a:lnTo>
                    <a:pt x="76835" y="27686"/>
                  </a:lnTo>
                  <a:lnTo>
                    <a:pt x="76835" y="25069"/>
                  </a:lnTo>
                  <a:lnTo>
                    <a:pt x="75971" y="23114"/>
                  </a:lnTo>
                  <a:lnTo>
                    <a:pt x="74815" y="20485"/>
                  </a:lnTo>
                  <a:lnTo>
                    <a:pt x="74815" y="23114"/>
                  </a:lnTo>
                  <a:lnTo>
                    <a:pt x="72415" y="22860"/>
                  </a:lnTo>
                  <a:lnTo>
                    <a:pt x="68808" y="22479"/>
                  </a:lnTo>
                  <a:lnTo>
                    <a:pt x="68783" y="22352"/>
                  </a:lnTo>
                  <a:lnTo>
                    <a:pt x="67894" y="18796"/>
                  </a:lnTo>
                  <a:lnTo>
                    <a:pt x="73202" y="19558"/>
                  </a:lnTo>
                  <a:lnTo>
                    <a:pt x="74815" y="23114"/>
                  </a:lnTo>
                  <a:lnTo>
                    <a:pt x="74815" y="20485"/>
                  </a:lnTo>
                  <a:lnTo>
                    <a:pt x="74079" y="18796"/>
                  </a:lnTo>
                  <a:lnTo>
                    <a:pt x="73914" y="18415"/>
                  </a:lnTo>
                  <a:lnTo>
                    <a:pt x="72745" y="15773"/>
                  </a:lnTo>
                  <a:lnTo>
                    <a:pt x="72745" y="18415"/>
                  </a:lnTo>
                  <a:lnTo>
                    <a:pt x="70269" y="18161"/>
                  </a:lnTo>
                  <a:lnTo>
                    <a:pt x="67741" y="17907"/>
                  </a:lnTo>
                  <a:lnTo>
                    <a:pt x="67741" y="22352"/>
                  </a:lnTo>
                  <a:lnTo>
                    <a:pt x="64414" y="21971"/>
                  </a:lnTo>
                  <a:lnTo>
                    <a:pt x="62738" y="21844"/>
                  </a:lnTo>
                  <a:lnTo>
                    <a:pt x="62496" y="19939"/>
                  </a:lnTo>
                  <a:lnTo>
                    <a:pt x="62382" y="18669"/>
                  </a:lnTo>
                  <a:lnTo>
                    <a:pt x="62306" y="18161"/>
                  </a:lnTo>
                  <a:lnTo>
                    <a:pt x="65316" y="18542"/>
                  </a:lnTo>
                  <a:lnTo>
                    <a:pt x="66827" y="18669"/>
                  </a:lnTo>
                  <a:lnTo>
                    <a:pt x="67741" y="22352"/>
                  </a:lnTo>
                  <a:lnTo>
                    <a:pt x="67741" y="17907"/>
                  </a:lnTo>
                  <a:lnTo>
                    <a:pt x="62103" y="17322"/>
                  </a:lnTo>
                  <a:lnTo>
                    <a:pt x="62103" y="27559"/>
                  </a:lnTo>
                  <a:lnTo>
                    <a:pt x="60604" y="27432"/>
                  </a:lnTo>
                  <a:lnTo>
                    <a:pt x="59486" y="27305"/>
                  </a:lnTo>
                  <a:lnTo>
                    <a:pt x="58356" y="27305"/>
                  </a:lnTo>
                  <a:lnTo>
                    <a:pt x="56235" y="27051"/>
                  </a:lnTo>
                  <a:lnTo>
                    <a:pt x="56184" y="26670"/>
                  </a:lnTo>
                  <a:lnTo>
                    <a:pt x="56172" y="26543"/>
                  </a:lnTo>
                  <a:lnTo>
                    <a:pt x="56108" y="26035"/>
                  </a:lnTo>
                  <a:lnTo>
                    <a:pt x="56083" y="25908"/>
                  </a:lnTo>
                  <a:lnTo>
                    <a:pt x="55499" y="21336"/>
                  </a:lnTo>
                  <a:lnTo>
                    <a:pt x="55206" y="19050"/>
                  </a:lnTo>
                  <a:lnTo>
                    <a:pt x="55321" y="18288"/>
                  </a:lnTo>
                  <a:lnTo>
                    <a:pt x="55651" y="17526"/>
                  </a:lnTo>
                  <a:lnTo>
                    <a:pt x="55778" y="17399"/>
                  </a:lnTo>
                  <a:lnTo>
                    <a:pt x="56032" y="17145"/>
                  </a:lnTo>
                  <a:lnTo>
                    <a:pt x="56286" y="16891"/>
                  </a:lnTo>
                  <a:lnTo>
                    <a:pt x="56769" y="16764"/>
                  </a:lnTo>
                  <a:lnTo>
                    <a:pt x="57251" y="16637"/>
                  </a:lnTo>
                  <a:lnTo>
                    <a:pt x="58686" y="16256"/>
                  </a:lnTo>
                  <a:lnTo>
                    <a:pt x="60147" y="17272"/>
                  </a:lnTo>
                  <a:lnTo>
                    <a:pt x="61112" y="18669"/>
                  </a:lnTo>
                  <a:lnTo>
                    <a:pt x="61328" y="20955"/>
                  </a:lnTo>
                  <a:lnTo>
                    <a:pt x="61747" y="23622"/>
                  </a:lnTo>
                  <a:lnTo>
                    <a:pt x="62103" y="27559"/>
                  </a:lnTo>
                  <a:lnTo>
                    <a:pt x="62103" y="17322"/>
                  </a:lnTo>
                  <a:lnTo>
                    <a:pt x="61633" y="17272"/>
                  </a:lnTo>
                  <a:lnTo>
                    <a:pt x="60782" y="16256"/>
                  </a:lnTo>
                  <a:lnTo>
                    <a:pt x="59563" y="15494"/>
                  </a:lnTo>
                  <a:lnTo>
                    <a:pt x="58254" y="15367"/>
                  </a:lnTo>
                  <a:lnTo>
                    <a:pt x="57950" y="13589"/>
                  </a:lnTo>
                  <a:lnTo>
                    <a:pt x="62407" y="13970"/>
                  </a:lnTo>
                  <a:lnTo>
                    <a:pt x="66852" y="14478"/>
                  </a:lnTo>
                  <a:lnTo>
                    <a:pt x="71285" y="15113"/>
                  </a:lnTo>
                  <a:lnTo>
                    <a:pt x="72745" y="18415"/>
                  </a:lnTo>
                  <a:lnTo>
                    <a:pt x="72745" y="15773"/>
                  </a:lnTo>
                  <a:lnTo>
                    <a:pt x="72567" y="15367"/>
                  </a:lnTo>
                  <a:lnTo>
                    <a:pt x="75298" y="15748"/>
                  </a:lnTo>
                  <a:lnTo>
                    <a:pt x="75742" y="15367"/>
                  </a:lnTo>
                  <a:lnTo>
                    <a:pt x="76796" y="14478"/>
                  </a:lnTo>
                  <a:lnTo>
                    <a:pt x="78155" y="13335"/>
                  </a:lnTo>
                  <a:lnTo>
                    <a:pt x="79171" y="11176"/>
                  </a:lnTo>
                  <a:lnTo>
                    <a:pt x="80187" y="9017"/>
                  </a:lnTo>
                  <a:lnTo>
                    <a:pt x="80454" y="8470"/>
                  </a:lnTo>
                  <a:lnTo>
                    <a:pt x="80505" y="7620"/>
                  </a:lnTo>
                  <a:close/>
                </a:path>
              </a:pathLst>
            </a:custGeom>
            <a:solidFill>
              <a:srgbClr val="6E4E3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1" name="object 51"/>
            <p:cNvSpPr/>
            <p:nvPr/>
          </p:nvSpPr>
          <p:spPr>
            <a:xfrm>
              <a:off x="2126513" y="1635442"/>
              <a:ext cx="140335" cy="158115"/>
            </a:xfrm>
            <a:custGeom>
              <a:avLst/>
              <a:gdLst/>
              <a:ahLst/>
              <a:cxnLst/>
              <a:rect l="l" t="t" r="r" b="b"/>
              <a:pathLst>
                <a:path w="140335" h="158114">
                  <a:moveTo>
                    <a:pt x="12827" y="43091"/>
                  </a:moveTo>
                  <a:lnTo>
                    <a:pt x="12484" y="40081"/>
                  </a:lnTo>
                  <a:lnTo>
                    <a:pt x="7200" y="34950"/>
                  </a:lnTo>
                  <a:lnTo>
                    <a:pt x="4305" y="33096"/>
                  </a:lnTo>
                  <a:lnTo>
                    <a:pt x="12827" y="43091"/>
                  </a:lnTo>
                  <a:close/>
                </a:path>
                <a:path w="140335" h="158114">
                  <a:moveTo>
                    <a:pt x="14109" y="44602"/>
                  </a:moveTo>
                  <a:lnTo>
                    <a:pt x="12827" y="43091"/>
                  </a:lnTo>
                  <a:lnTo>
                    <a:pt x="13601" y="50012"/>
                  </a:lnTo>
                  <a:lnTo>
                    <a:pt x="14109" y="44602"/>
                  </a:lnTo>
                  <a:close/>
                </a:path>
                <a:path w="140335" h="158114">
                  <a:moveTo>
                    <a:pt x="14147" y="54864"/>
                  </a:moveTo>
                  <a:lnTo>
                    <a:pt x="13601" y="50012"/>
                  </a:lnTo>
                  <a:lnTo>
                    <a:pt x="12890" y="57581"/>
                  </a:lnTo>
                  <a:lnTo>
                    <a:pt x="14147" y="54864"/>
                  </a:lnTo>
                  <a:close/>
                </a:path>
                <a:path w="140335" h="158114">
                  <a:moveTo>
                    <a:pt x="54711" y="57150"/>
                  </a:moveTo>
                  <a:lnTo>
                    <a:pt x="52031" y="57150"/>
                  </a:lnTo>
                  <a:lnTo>
                    <a:pt x="52031" y="59753"/>
                  </a:lnTo>
                  <a:lnTo>
                    <a:pt x="54711" y="59753"/>
                  </a:lnTo>
                  <a:lnTo>
                    <a:pt x="54711" y="57150"/>
                  </a:lnTo>
                  <a:close/>
                </a:path>
                <a:path w="140335" h="158114">
                  <a:moveTo>
                    <a:pt x="60426" y="147091"/>
                  </a:moveTo>
                  <a:lnTo>
                    <a:pt x="55270" y="142582"/>
                  </a:lnTo>
                  <a:lnTo>
                    <a:pt x="32105" y="130149"/>
                  </a:lnTo>
                  <a:lnTo>
                    <a:pt x="10782" y="115951"/>
                  </a:lnTo>
                  <a:lnTo>
                    <a:pt x="1422" y="97663"/>
                  </a:lnTo>
                  <a:lnTo>
                    <a:pt x="5613" y="77876"/>
                  </a:lnTo>
                  <a:lnTo>
                    <a:pt x="12623" y="60363"/>
                  </a:lnTo>
                  <a:lnTo>
                    <a:pt x="12890" y="57581"/>
                  </a:lnTo>
                  <a:lnTo>
                    <a:pt x="254" y="97663"/>
                  </a:lnTo>
                  <a:lnTo>
                    <a:pt x="254" y="99783"/>
                  </a:lnTo>
                  <a:lnTo>
                    <a:pt x="26962" y="128739"/>
                  </a:lnTo>
                  <a:lnTo>
                    <a:pt x="48679" y="139915"/>
                  </a:lnTo>
                  <a:lnTo>
                    <a:pt x="60426" y="147091"/>
                  </a:lnTo>
                  <a:close/>
                </a:path>
                <a:path w="140335" h="158114">
                  <a:moveTo>
                    <a:pt x="62306" y="91567"/>
                  </a:moveTo>
                  <a:lnTo>
                    <a:pt x="60007" y="89776"/>
                  </a:lnTo>
                  <a:lnTo>
                    <a:pt x="60007" y="91020"/>
                  </a:lnTo>
                  <a:lnTo>
                    <a:pt x="55245" y="91998"/>
                  </a:lnTo>
                  <a:lnTo>
                    <a:pt x="50914" y="93408"/>
                  </a:lnTo>
                  <a:lnTo>
                    <a:pt x="47574" y="95770"/>
                  </a:lnTo>
                  <a:lnTo>
                    <a:pt x="42773" y="86106"/>
                  </a:lnTo>
                  <a:lnTo>
                    <a:pt x="44856" y="79476"/>
                  </a:lnTo>
                  <a:lnTo>
                    <a:pt x="51892" y="75565"/>
                  </a:lnTo>
                  <a:lnTo>
                    <a:pt x="48691" y="81216"/>
                  </a:lnTo>
                  <a:lnTo>
                    <a:pt x="53263" y="85750"/>
                  </a:lnTo>
                  <a:lnTo>
                    <a:pt x="60007" y="91020"/>
                  </a:lnTo>
                  <a:lnTo>
                    <a:pt x="60007" y="89776"/>
                  </a:lnTo>
                  <a:lnTo>
                    <a:pt x="57645" y="87922"/>
                  </a:lnTo>
                  <a:lnTo>
                    <a:pt x="52298" y="83794"/>
                  </a:lnTo>
                  <a:lnTo>
                    <a:pt x="51739" y="78447"/>
                  </a:lnTo>
                  <a:lnTo>
                    <a:pt x="52120" y="77203"/>
                  </a:lnTo>
                  <a:lnTo>
                    <a:pt x="53047" y="75565"/>
                  </a:lnTo>
                  <a:lnTo>
                    <a:pt x="54508" y="72974"/>
                  </a:lnTo>
                  <a:lnTo>
                    <a:pt x="42595" y="79603"/>
                  </a:lnTo>
                  <a:lnTo>
                    <a:pt x="42621" y="87922"/>
                  </a:lnTo>
                  <a:lnTo>
                    <a:pt x="46558" y="95986"/>
                  </a:lnTo>
                  <a:lnTo>
                    <a:pt x="45288" y="95986"/>
                  </a:lnTo>
                  <a:lnTo>
                    <a:pt x="45288" y="95237"/>
                  </a:lnTo>
                  <a:lnTo>
                    <a:pt x="43586" y="95237"/>
                  </a:lnTo>
                  <a:lnTo>
                    <a:pt x="43586" y="95986"/>
                  </a:lnTo>
                  <a:lnTo>
                    <a:pt x="41668" y="95986"/>
                  </a:lnTo>
                  <a:lnTo>
                    <a:pt x="41173" y="96367"/>
                  </a:lnTo>
                  <a:lnTo>
                    <a:pt x="41249" y="96939"/>
                  </a:lnTo>
                  <a:lnTo>
                    <a:pt x="41668" y="97421"/>
                  </a:lnTo>
                  <a:lnTo>
                    <a:pt x="47040" y="98310"/>
                  </a:lnTo>
                  <a:lnTo>
                    <a:pt x="52616" y="98310"/>
                  </a:lnTo>
                  <a:lnTo>
                    <a:pt x="58381" y="97421"/>
                  </a:lnTo>
                  <a:lnTo>
                    <a:pt x="58877" y="96939"/>
                  </a:lnTo>
                  <a:lnTo>
                    <a:pt x="58788" y="96367"/>
                  </a:lnTo>
                  <a:lnTo>
                    <a:pt x="58381" y="95986"/>
                  </a:lnTo>
                  <a:lnTo>
                    <a:pt x="56197" y="95986"/>
                  </a:lnTo>
                  <a:lnTo>
                    <a:pt x="56210" y="94399"/>
                  </a:lnTo>
                  <a:lnTo>
                    <a:pt x="55981" y="94170"/>
                  </a:lnTo>
                  <a:lnTo>
                    <a:pt x="54216" y="94170"/>
                  </a:lnTo>
                  <a:lnTo>
                    <a:pt x="53987" y="94399"/>
                  </a:lnTo>
                  <a:lnTo>
                    <a:pt x="54013" y="95986"/>
                  </a:lnTo>
                  <a:lnTo>
                    <a:pt x="49047" y="95986"/>
                  </a:lnTo>
                  <a:lnTo>
                    <a:pt x="49390" y="95770"/>
                  </a:lnTo>
                  <a:lnTo>
                    <a:pt x="52362" y="93916"/>
                  </a:lnTo>
                  <a:lnTo>
                    <a:pt x="56426" y="92773"/>
                  </a:lnTo>
                  <a:lnTo>
                    <a:pt x="62306" y="91567"/>
                  </a:lnTo>
                  <a:close/>
                </a:path>
                <a:path w="140335" h="158114">
                  <a:moveTo>
                    <a:pt x="67716" y="153454"/>
                  </a:moveTo>
                  <a:lnTo>
                    <a:pt x="66535" y="151206"/>
                  </a:lnTo>
                  <a:lnTo>
                    <a:pt x="60426" y="147091"/>
                  </a:lnTo>
                  <a:lnTo>
                    <a:pt x="67716" y="153454"/>
                  </a:lnTo>
                  <a:close/>
                </a:path>
                <a:path w="140335" h="158114">
                  <a:moveTo>
                    <a:pt x="72605" y="153454"/>
                  </a:moveTo>
                  <a:lnTo>
                    <a:pt x="70154" y="155587"/>
                  </a:lnTo>
                  <a:lnTo>
                    <a:pt x="67716" y="153454"/>
                  </a:lnTo>
                  <a:lnTo>
                    <a:pt x="70154" y="158115"/>
                  </a:lnTo>
                  <a:lnTo>
                    <a:pt x="71488" y="155587"/>
                  </a:lnTo>
                  <a:lnTo>
                    <a:pt x="72605" y="153454"/>
                  </a:lnTo>
                  <a:close/>
                </a:path>
                <a:path w="140335" h="158114">
                  <a:moveTo>
                    <a:pt x="79883" y="147091"/>
                  </a:moveTo>
                  <a:lnTo>
                    <a:pt x="73774" y="151206"/>
                  </a:lnTo>
                  <a:lnTo>
                    <a:pt x="72605" y="153454"/>
                  </a:lnTo>
                  <a:lnTo>
                    <a:pt x="79883" y="147091"/>
                  </a:lnTo>
                  <a:close/>
                </a:path>
                <a:path w="140335" h="158114">
                  <a:moveTo>
                    <a:pt x="81051" y="43624"/>
                  </a:moveTo>
                  <a:lnTo>
                    <a:pt x="80860" y="43395"/>
                  </a:lnTo>
                  <a:lnTo>
                    <a:pt x="80606" y="43370"/>
                  </a:lnTo>
                  <a:lnTo>
                    <a:pt x="80340" y="43357"/>
                  </a:lnTo>
                  <a:lnTo>
                    <a:pt x="80124" y="43561"/>
                  </a:lnTo>
                  <a:lnTo>
                    <a:pt x="80086" y="44081"/>
                  </a:lnTo>
                  <a:lnTo>
                    <a:pt x="80289" y="44323"/>
                  </a:lnTo>
                  <a:lnTo>
                    <a:pt x="80530" y="44335"/>
                  </a:lnTo>
                  <a:lnTo>
                    <a:pt x="80784" y="44348"/>
                  </a:lnTo>
                  <a:lnTo>
                    <a:pt x="81013" y="44157"/>
                  </a:lnTo>
                  <a:lnTo>
                    <a:pt x="81026" y="43891"/>
                  </a:lnTo>
                  <a:lnTo>
                    <a:pt x="81051" y="43624"/>
                  </a:lnTo>
                  <a:close/>
                </a:path>
                <a:path w="140335" h="158114">
                  <a:moveTo>
                    <a:pt x="127431" y="57581"/>
                  </a:moveTo>
                  <a:lnTo>
                    <a:pt x="126720" y="49999"/>
                  </a:lnTo>
                  <a:lnTo>
                    <a:pt x="126174" y="54864"/>
                  </a:lnTo>
                  <a:lnTo>
                    <a:pt x="127431" y="57581"/>
                  </a:lnTo>
                  <a:close/>
                </a:path>
                <a:path w="140335" h="158114">
                  <a:moveTo>
                    <a:pt x="127495" y="43091"/>
                  </a:moveTo>
                  <a:lnTo>
                    <a:pt x="126199" y="44602"/>
                  </a:lnTo>
                  <a:lnTo>
                    <a:pt x="126720" y="49999"/>
                  </a:lnTo>
                  <a:lnTo>
                    <a:pt x="127495" y="43091"/>
                  </a:lnTo>
                  <a:close/>
                </a:path>
                <a:path w="140335" h="158114">
                  <a:moveTo>
                    <a:pt x="136017" y="33096"/>
                  </a:moveTo>
                  <a:lnTo>
                    <a:pt x="133108" y="34950"/>
                  </a:lnTo>
                  <a:lnTo>
                    <a:pt x="127825" y="40081"/>
                  </a:lnTo>
                  <a:lnTo>
                    <a:pt x="127495" y="43091"/>
                  </a:lnTo>
                  <a:lnTo>
                    <a:pt x="136017" y="33096"/>
                  </a:lnTo>
                  <a:close/>
                </a:path>
                <a:path w="140335" h="158114">
                  <a:moveTo>
                    <a:pt x="140068" y="97663"/>
                  </a:moveTo>
                  <a:lnTo>
                    <a:pt x="127431" y="57581"/>
                  </a:lnTo>
                  <a:lnTo>
                    <a:pt x="127685" y="60363"/>
                  </a:lnTo>
                  <a:lnTo>
                    <a:pt x="134696" y="77876"/>
                  </a:lnTo>
                  <a:lnTo>
                    <a:pt x="138887" y="97663"/>
                  </a:lnTo>
                  <a:lnTo>
                    <a:pt x="129527" y="115951"/>
                  </a:lnTo>
                  <a:lnTo>
                    <a:pt x="108204" y="130149"/>
                  </a:lnTo>
                  <a:lnTo>
                    <a:pt x="85039" y="142582"/>
                  </a:lnTo>
                  <a:lnTo>
                    <a:pt x="79883" y="147091"/>
                  </a:lnTo>
                  <a:lnTo>
                    <a:pt x="91643" y="139915"/>
                  </a:lnTo>
                  <a:lnTo>
                    <a:pt x="99136" y="136283"/>
                  </a:lnTo>
                  <a:lnTo>
                    <a:pt x="113360" y="128739"/>
                  </a:lnTo>
                  <a:lnTo>
                    <a:pt x="140068" y="99783"/>
                  </a:lnTo>
                  <a:lnTo>
                    <a:pt x="140068" y="97663"/>
                  </a:lnTo>
                  <a:close/>
                </a:path>
                <a:path w="140335" h="158114">
                  <a:moveTo>
                    <a:pt x="140309" y="30365"/>
                  </a:moveTo>
                  <a:lnTo>
                    <a:pt x="112153" y="3098"/>
                  </a:lnTo>
                  <a:lnTo>
                    <a:pt x="79756" y="88"/>
                  </a:lnTo>
                  <a:lnTo>
                    <a:pt x="71348" y="0"/>
                  </a:lnTo>
                  <a:lnTo>
                    <a:pt x="32969" y="2565"/>
                  </a:lnTo>
                  <a:lnTo>
                    <a:pt x="0" y="30365"/>
                  </a:lnTo>
                  <a:lnTo>
                    <a:pt x="4305" y="33096"/>
                  </a:lnTo>
                  <a:lnTo>
                    <a:pt x="1727" y="30086"/>
                  </a:lnTo>
                  <a:lnTo>
                    <a:pt x="21069" y="5511"/>
                  </a:lnTo>
                  <a:lnTo>
                    <a:pt x="46697" y="2222"/>
                  </a:lnTo>
                  <a:lnTo>
                    <a:pt x="71602" y="1117"/>
                  </a:lnTo>
                  <a:lnTo>
                    <a:pt x="95846" y="2222"/>
                  </a:lnTo>
                  <a:lnTo>
                    <a:pt x="119253" y="5511"/>
                  </a:lnTo>
                  <a:lnTo>
                    <a:pt x="138582" y="30086"/>
                  </a:lnTo>
                  <a:lnTo>
                    <a:pt x="136017" y="33096"/>
                  </a:lnTo>
                  <a:lnTo>
                    <a:pt x="140309" y="30365"/>
                  </a:lnTo>
                  <a:close/>
                </a:path>
              </a:pathLst>
            </a:custGeom>
            <a:solidFill>
              <a:srgbClr val="3F596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2" name="object 52"/>
            <p:cNvSpPr/>
            <p:nvPr/>
          </p:nvSpPr>
          <p:spPr>
            <a:xfrm>
              <a:off x="2167556" y="1608602"/>
              <a:ext cx="4445" cy="2540"/>
            </a:xfrm>
            <a:custGeom>
              <a:avLst/>
              <a:gdLst/>
              <a:ahLst/>
              <a:cxnLst/>
              <a:rect l="l" t="t" r="r" b="b"/>
              <a:pathLst>
                <a:path w="4444" h="2540">
                  <a:moveTo>
                    <a:pt x="0" y="0"/>
                  </a:moveTo>
                  <a:lnTo>
                    <a:pt x="0" y="2426"/>
                  </a:lnTo>
                  <a:lnTo>
                    <a:pt x="4298" y="1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AD7B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3" name="object 53"/>
            <p:cNvSpPr/>
            <p:nvPr/>
          </p:nvSpPr>
          <p:spPr>
            <a:xfrm>
              <a:off x="2132629" y="1642268"/>
              <a:ext cx="128270" cy="140970"/>
            </a:xfrm>
            <a:custGeom>
              <a:avLst/>
              <a:gdLst/>
              <a:ahLst/>
              <a:cxnLst/>
              <a:rect l="l" t="t" r="r" b="b"/>
              <a:pathLst>
                <a:path w="128269" h="140969">
                  <a:moveTo>
                    <a:pt x="87091" y="0"/>
                  </a:moveTo>
                  <a:lnTo>
                    <a:pt x="40940" y="0"/>
                  </a:lnTo>
                  <a:lnTo>
                    <a:pt x="17960" y="3810"/>
                  </a:lnTo>
                  <a:lnTo>
                    <a:pt x="17503" y="3810"/>
                  </a:lnTo>
                  <a:lnTo>
                    <a:pt x="2040" y="22860"/>
                  </a:lnTo>
                  <a:lnTo>
                    <a:pt x="8312" y="27940"/>
                  </a:lnTo>
                  <a:lnTo>
                    <a:pt x="12146" y="33020"/>
                  </a:lnTo>
                  <a:lnTo>
                    <a:pt x="12805" y="39370"/>
                  </a:lnTo>
                  <a:lnTo>
                    <a:pt x="12838" y="46990"/>
                  </a:lnTo>
                  <a:lnTo>
                    <a:pt x="11425" y="53340"/>
                  </a:lnTo>
                  <a:lnTo>
                    <a:pt x="9220" y="59690"/>
                  </a:lnTo>
                  <a:lnTo>
                    <a:pt x="4261" y="72390"/>
                  </a:lnTo>
                  <a:lnTo>
                    <a:pt x="2102" y="78740"/>
                  </a:lnTo>
                  <a:lnTo>
                    <a:pt x="577" y="85090"/>
                  </a:lnTo>
                  <a:lnTo>
                    <a:pt x="115" y="90170"/>
                  </a:lnTo>
                  <a:lnTo>
                    <a:pt x="0" y="92710"/>
                  </a:lnTo>
                  <a:lnTo>
                    <a:pt x="687" y="96520"/>
                  </a:lnTo>
                  <a:lnTo>
                    <a:pt x="5429" y="104140"/>
                  </a:lnTo>
                  <a:lnTo>
                    <a:pt x="13252" y="110490"/>
                  </a:lnTo>
                  <a:lnTo>
                    <a:pt x="22267" y="116840"/>
                  </a:lnTo>
                  <a:lnTo>
                    <a:pt x="30589" y="120650"/>
                  </a:lnTo>
                  <a:lnTo>
                    <a:pt x="37969" y="124460"/>
                  </a:lnTo>
                  <a:lnTo>
                    <a:pt x="45504" y="128270"/>
                  </a:lnTo>
                  <a:lnTo>
                    <a:pt x="56349" y="135890"/>
                  </a:lnTo>
                  <a:lnTo>
                    <a:pt x="60058" y="138430"/>
                  </a:lnTo>
                  <a:lnTo>
                    <a:pt x="64018" y="140970"/>
                  </a:lnTo>
                  <a:lnTo>
                    <a:pt x="65999" y="139700"/>
                  </a:lnTo>
                  <a:lnTo>
                    <a:pt x="64018" y="139700"/>
                  </a:lnTo>
                  <a:lnTo>
                    <a:pt x="60770" y="137160"/>
                  </a:lnTo>
                  <a:lnTo>
                    <a:pt x="56861" y="134620"/>
                  </a:lnTo>
                  <a:lnTo>
                    <a:pt x="46134" y="128270"/>
                  </a:lnTo>
                  <a:lnTo>
                    <a:pt x="38522" y="124460"/>
                  </a:lnTo>
                  <a:lnTo>
                    <a:pt x="31146" y="120650"/>
                  </a:lnTo>
                  <a:lnTo>
                    <a:pt x="23092" y="115570"/>
                  </a:lnTo>
                  <a:lnTo>
                    <a:pt x="14221" y="110490"/>
                  </a:lnTo>
                  <a:lnTo>
                    <a:pt x="6479" y="102870"/>
                  </a:lnTo>
                  <a:lnTo>
                    <a:pt x="1813" y="95250"/>
                  </a:lnTo>
                  <a:lnTo>
                    <a:pt x="1389" y="93980"/>
                  </a:lnTo>
                  <a:lnTo>
                    <a:pt x="1179" y="92710"/>
                  </a:lnTo>
                  <a:lnTo>
                    <a:pt x="1294" y="90170"/>
                  </a:lnTo>
                  <a:lnTo>
                    <a:pt x="10365" y="59690"/>
                  </a:lnTo>
                  <a:lnTo>
                    <a:pt x="12600" y="53340"/>
                  </a:lnTo>
                  <a:lnTo>
                    <a:pt x="14021" y="46990"/>
                  </a:lnTo>
                  <a:lnTo>
                    <a:pt x="14110" y="40640"/>
                  </a:lnTo>
                  <a:lnTo>
                    <a:pt x="13268" y="33020"/>
                  </a:lnTo>
                  <a:lnTo>
                    <a:pt x="9175" y="27940"/>
                  </a:lnTo>
                  <a:lnTo>
                    <a:pt x="3667" y="22860"/>
                  </a:lnTo>
                  <a:lnTo>
                    <a:pt x="11922" y="12700"/>
                  </a:lnTo>
                  <a:lnTo>
                    <a:pt x="14264" y="12700"/>
                  </a:lnTo>
                  <a:lnTo>
                    <a:pt x="12923" y="11430"/>
                  </a:lnTo>
                  <a:lnTo>
                    <a:pt x="18154" y="5080"/>
                  </a:lnTo>
                  <a:lnTo>
                    <a:pt x="41043" y="1270"/>
                  </a:lnTo>
                  <a:lnTo>
                    <a:pt x="94747" y="1270"/>
                  </a:lnTo>
                  <a:lnTo>
                    <a:pt x="87091" y="0"/>
                  </a:lnTo>
                  <a:close/>
                </a:path>
                <a:path w="128269" h="140969">
                  <a:moveTo>
                    <a:pt x="97066" y="93980"/>
                  </a:moveTo>
                  <a:lnTo>
                    <a:pt x="94938" y="93980"/>
                  </a:lnTo>
                  <a:lnTo>
                    <a:pt x="112121" y="111760"/>
                  </a:lnTo>
                  <a:lnTo>
                    <a:pt x="106735" y="114300"/>
                  </a:lnTo>
                  <a:lnTo>
                    <a:pt x="100972" y="118110"/>
                  </a:lnTo>
                  <a:lnTo>
                    <a:pt x="96893" y="120650"/>
                  </a:lnTo>
                  <a:lnTo>
                    <a:pt x="89517" y="124460"/>
                  </a:lnTo>
                  <a:lnTo>
                    <a:pt x="81903" y="128270"/>
                  </a:lnTo>
                  <a:lnTo>
                    <a:pt x="71174" y="134620"/>
                  </a:lnTo>
                  <a:lnTo>
                    <a:pt x="67269" y="137160"/>
                  </a:lnTo>
                  <a:lnTo>
                    <a:pt x="64018" y="139700"/>
                  </a:lnTo>
                  <a:lnTo>
                    <a:pt x="65999" y="139700"/>
                  </a:lnTo>
                  <a:lnTo>
                    <a:pt x="67981" y="138430"/>
                  </a:lnTo>
                  <a:lnTo>
                    <a:pt x="71690" y="135890"/>
                  </a:lnTo>
                  <a:lnTo>
                    <a:pt x="82537" y="128270"/>
                  </a:lnTo>
                  <a:lnTo>
                    <a:pt x="90070" y="124460"/>
                  </a:lnTo>
                  <a:lnTo>
                    <a:pt x="97450" y="120650"/>
                  </a:lnTo>
                  <a:lnTo>
                    <a:pt x="106715" y="115570"/>
                  </a:lnTo>
                  <a:lnTo>
                    <a:pt x="114727" y="110490"/>
                  </a:lnTo>
                  <a:lnTo>
                    <a:pt x="113446" y="110490"/>
                  </a:lnTo>
                  <a:lnTo>
                    <a:pt x="97066" y="93980"/>
                  </a:lnTo>
                  <a:close/>
                </a:path>
                <a:path w="128269" h="140969">
                  <a:moveTo>
                    <a:pt x="14264" y="12700"/>
                  </a:moveTo>
                  <a:lnTo>
                    <a:pt x="11922" y="12700"/>
                  </a:lnTo>
                  <a:lnTo>
                    <a:pt x="32183" y="33020"/>
                  </a:lnTo>
                  <a:lnTo>
                    <a:pt x="25537" y="50800"/>
                  </a:lnTo>
                  <a:lnTo>
                    <a:pt x="30291" y="88900"/>
                  </a:lnTo>
                  <a:lnTo>
                    <a:pt x="55810" y="111760"/>
                  </a:lnTo>
                  <a:lnTo>
                    <a:pt x="64010" y="111760"/>
                  </a:lnTo>
                  <a:lnTo>
                    <a:pt x="73844" y="110490"/>
                  </a:lnTo>
                  <a:lnTo>
                    <a:pt x="62887" y="110490"/>
                  </a:lnTo>
                  <a:lnTo>
                    <a:pt x="61887" y="109220"/>
                  </a:lnTo>
                  <a:lnTo>
                    <a:pt x="54960" y="109220"/>
                  </a:lnTo>
                  <a:lnTo>
                    <a:pt x="50054" y="107950"/>
                  </a:lnTo>
                  <a:lnTo>
                    <a:pt x="26912" y="74930"/>
                  </a:lnTo>
                  <a:lnTo>
                    <a:pt x="26001" y="62230"/>
                  </a:lnTo>
                  <a:lnTo>
                    <a:pt x="79641" y="62230"/>
                  </a:lnTo>
                  <a:lnTo>
                    <a:pt x="63967" y="60960"/>
                  </a:lnTo>
                  <a:lnTo>
                    <a:pt x="26013" y="60960"/>
                  </a:lnTo>
                  <a:lnTo>
                    <a:pt x="26200" y="57150"/>
                  </a:lnTo>
                  <a:lnTo>
                    <a:pt x="26427" y="54610"/>
                  </a:lnTo>
                  <a:lnTo>
                    <a:pt x="27208" y="49530"/>
                  </a:lnTo>
                  <a:lnTo>
                    <a:pt x="28040" y="46990"/>
                  </a:lnTo>
                  <a:lnTo>
                    <a:pt x="28748" y="44450"/>
                  </a:lnTo>
                  <a:lnTo>
                    <a:pt x="30563" y="39370"/>
                  </a:lnTo>
                  <a:lnTo>
                    <a:pt x="31405" y="36830"/>
                  </a:lnTo>
                  <a:lnTo>
                    <a:pt x="32198" y="35560"/>
                  </a:lnTo>
                  <a:lnTo>
                    <a:pt x="33075" y="34290"/>
                  </a:lnTo>
                  <a:lnTo>
                    <a:pt x="34055" y="31750"/>
                  </a:lnTo>
                  <a:lnTo>
                    <a:pt x="34606" y="31750"/>
                  </a:lnTo>
                  <a:lnTo>
                    <a:pt x="35502" y="30480"/>
                  </a:lnTo>
                  <a:lnTo>
                    <a:pt x="33044" y="30480"/>
                  </a:lnTo>
                  <a:lnTo>
                    <a:pt x="14264" y="12700"/>
                  </a:lnTo>
                  <a:close/>
                </a:path>
                <a:path w="128269" h="140969">
                  <a:moveTo>
                    <a:pt x="58394" y="64770"/>
                  </a:moveTo>
                  <a:lnTo>
                    <a:pt x="57242" y="64770"/>
                  </a:lnTo>
                  <a:lnTo>
                    <a:pt x="54103" y="67310"/>
                  </a:lnTo>
                  <a:lnTo>
                    <a:pt x="52992" y="68580"/>
                  </a:lnTo>
                  <a:lnTo>
                    <a:pt x="52948" y="72390"/>
                  </a:lnTo>
                  <a:lnTo>
                    <a:pt x="53161" y="73664"/>
                  </a:lnTo>
                  <a:lnTo>
                    <a:pt x="53801" y="76200"/>
                  </a:lnTo>
                  <a:lnTo>
                    <a:pt x="54726" y="78740"/>
                  </a:lnTo>
                  <a:lnTo>
                    <a:pt x="55435" y="80010"/>
                  </a:lnTo>
                  <a:lnTo>
                    <a:pt x="56706" y="82550"/>
                  </a:lnTo>
                  <a:lnTo>
                    <a:pt x="60244" y="88900"/>
                  </a:lnTo>
                  <a:lnTo>
                    <a:pt x="62934" y="93980"/>
                  </a:lnTo>
                  <a:lnTo>
                    <a:pt x="64655" y="101600"/>
                  </a:lnTo>
                  <a:lnTo>
                    <a:pt x="64695" y="105410"/>
                  </a:lnTo>
                  <a:lnTo>
                    <a:pt x="63374" y="109220"/>
                  </a:lnTo>
                  <a:lnTo>
                    <a:pt x="62887" y="110490"/>
                  </a:lnTo>
                  <a:lnTo>
                    <a:pt x="63986" y="110490"/>
                  </a:lnTo>
                  <a:lnTo>
                    <a:pt x="67273" y="102870"/>
                  </a:lnTo>
                  <a:lnTo>
                    <a:pt x="64767" y="96520"/>
                  </a:lnTo>
                  <a:lnTo>
                    <a:pt x="59481" y="85090"/>
                  </a:lnTo>
                  <a:lnTo>
                    <a:pt x="57275" y="81280"/>
                  </a:lnTo>
                  <a:lnTo>
                    <a:pt x="54715" y="76200"/>
                  </a:lnTo>
                  <a:lnTo>
                    <a:pt x="53639" y="73660"/>
                  </a:lnTo>
                  <a:lnTo>
                    <a:pt x="54352" y="68580"/>
                  </a:lnTo>
                  <a:lnTo>
                    <a:pt x="55460" y="67310"/>
                  </a:lnTo>
                  <a:lnTo>
                    <a:pt x="58394" y="64770"/>
                  </a:lnTo>
                  <a:close/>
                </a:path>
                <a:path w="128269" h="140969">
                  <a:moveTo>
                    <a:pt x="86291" y="92710"/>
                  </a:moveTo>
                  <a:lnTo>
                    <a:pt x="83126" y="92710"/>
                  </a:lnTo>
                  <a:lnTo>
                    <a:pt x="89089" y="95250"/>
                  </a:lnTo>
                  <a:lnTo>
                    <a:pt x="91720" y="96520"/>
                  </a:lnTo>
                  <a:lnTo>
                    <a:pt x="86435" y="101600"/>
                  </a:lnTo>
                  <a:lnTo>
                    <a:pt x="80055" y="106680"/>
                  </a:lnTo>
                  <a:lnTo>
                    <a:pt x="72578" y="109220"/>
                  </a:lnTo>
                  <a:lnTo>
                    <a:pt x="64000" y="110490"/>
                  </a:lnTo>
                  <a:lnTo>
                    <a:pt x="73844" y="110490"/>
                  </a:lnTo>
                  <a:lnTo>
                    <a:pt x="82277" y="106680"/>
                  </a:lnTo>
                  <a:lnTo>
                    <a:pt x="89308" y="101600"/>
                  </a:lnTo>
                  <a:lnTo>
                    <a:pt x="94000" y="95250"/>
                  </a:lnTo>
                  <a:lnTo>
                    <a:pt x="92321" y="95250"/>
                  </a:lnTo>
                  <a:lnTo>
                    <a:pt x="89484" y="93980"/>
                  </a:lnTo>
                  <a:lnTo>
                    <a:pt x="86291" y="92710"/>
                  </a:lnTo>
                  <a:close/>
                </a:path>
                <a:path w="128269" h="140969">
                  <a:moveTo>
                    <a:pt x="124939" y="101024"/>
                  </a:moveTo>
                  <a:lnTo>
                    <a:pt x="120660" y="105410"/>
                  </a:lnTo>
                  <a:lnTo>
                    <a:pt x="113446" y="110490"/>
                  </a:lnTo>
                  <a:lnTo>
                    <a:pt x="114727" y="110490"/>
                  </a:lnTo>
                  <a:lnTo>
                    <a:pt x="116730" y="109220"/>
                  </a:lnTo>
                  <a:lnTo>
                    <a:pt x="124753" y="101600"/>
                  </a:lnTo>
                  <a:lnTo>
                    <a:pt x="124939" y="101024"/>
                  </a:lnTo>
                  <a:close/>
                </a:path>
                <a:path w="128269" h="140969">
                  <a:moveTo>
                    <a:pt x="126856" y="95093"/>
                  </a:moveTo>
                  <a:lnTo>
                    <a:pt x="124939" y="101024"/>
                  </a:lnTo>
                  <a:lnTo>
                    <a:pt x="126856" y="99060"/>
                  </a:lnTo>
                  <a:lnTo>
                    <a:pt x="126856" y="95093"/>
                  </a:lnTo>
                  <a:close/>
                </a:path>
                <a:path w="128269" h="140969">
                  <a:moveTo>
                    <a:pt x="59307" y="76681"/>
                  </a:moveTo>
                  <a:lnTo>
                    <a:pt x="59489" y="77470"/>
                  </a:lnTo>
                  <a:lnTo>
                    <a:pt x="68982" y="87630"/>
                  </a:lnTo>
                  <a:lnTo>
                    <a:pt x="73889" y="90170"/>
                  </a:lnTo>
                  <a:lnTo>
                    <a:pt x="78980" y="91440"/>
                  </a:lnTo>
                  <a:lnTo>
                    <a:pt x="78709" y="99060"/>
                  </a:lnTo>
                  <a:lnTo>
                    <a:pt x="79541" y="99060"/>
                  </a:lnTo>
                  <a:lnTo>
                    <a:pt x="79584" y="97790"/>
                  </a:lnTo>
                  <a:lnTo>
                    <a:pt x="82449" y="97790"/>
                  </a:lnTo>
                  <a:lnTo>
                    <a:pt x="79620" y="96520"/>
                  </a:lnTo>
                  <a:lnTo>
                    <a:pt x="79670" y="95250"/>
                  </a:lnTo>
                  <a:lnTo>
                    <a:pt x="81058" y="95250"/>
                  </a:lnTo>
                  <a:lnTo>
                    <a:pt x="79706" y="93980"/>
                  </a:lnTo>
                  <a:lnTo>
                    <a:pt x="79747" y="92710"/>
                  </a:lnTo>
                  <a:lnTo>
                    <a:pt x="81064" y="92710"/>
                  </a:lnTo>
                  <a:lnTo>
                    <a:pt x="79790" y="91440"/>
                  </a:lnTo>
                  <a:lnTo>
                    <a:pt x="79829" y="90170"/>
                  </a:lnTo>
                  <a:lnTo>
                    <a:pt x="79015" y="90170"/>
                  </a:lnTo>
                  <a:lnTo>
                    <a:pt x="74137" y="88900"/>
                  </a:lnTo>
                  <a:lnTo>
                    <a:pt x="69500" y="87630"/>
                  </a:lnTo>
                  <a:lnTo>
                    <a:pt x="59307" y="76681"/>
                  </a:lnTo>
                  <a:close/>
                </a:path>
                <a:path w="128269" h="140969">
                  <a:moveTo>
                    <a:pt x="81058" y="95250"/>
                  </a:moveTo>
                  <a:lnTo>
                    <a:pt x="79670" y="95250"/>
                  </a:lnTo>
                  <a:lnTo>
                    <a:pt x="82422" y="97764"/>
                  </a:lnTo>
                  <a:lnTo>
                    <a:pt x="79584" y="97790"/>
                  </a:lnTo>
                  <a:lnTo>
                    <a:pt x="81348" y="99060"/>
                  </a:lnTo>
                  <a:lnTo>
                    <a:pt x="83303" y="99060"/>
                  </a:lnTo>
                  <a:lnTo>
                    <a:pt x="83232" y="96520"/>
                  </a:lnTo>
                  <a:lnTo>
                    <a:pt x="82410" y="96520"/>
                  </a:lnTo>
                  <a:lnTo>
                    <a:pt x="81058" y="95250"/>
                  </a:lnTo>
                  <a:close/>
                </a:path>
                <a:path w="128269" h="140969">
                  <a:moveTo>
                    <a:pt x="82422" y="97764"/>
                  </a:moveTo>
                  <a:close/>
                </a:path>
                <a:path w="128269" h="140969">
                  <a:moveTo>
                    <a:pt x="81064" y="92710"/>
                  </a:moveTo>
                  <a:lnTo>
                    <a:pt x="79747" y="92710"/>
                  </a:lnTo>
                  <a:lnTo>
                    <a:pt x="82378" y="95250"/>
                  </a:lnTo>
                  <a:lnTo>
                    <a:pt x="82410" y="96520"/>
                  </a:lnTo>
                  <a:lnTo>
                    <a:pt x="83232" y="96520"/>
                  </a:lnTo>
                  <a:lnTo>
                    <a:pt x="83161" y="93980"/>
                  </a:lnTo>
                  <a:lnTo>
                    <a:pt x="82339" y="93980"/>
                  </a:lnTo>
                  <a:lnTo>
                    <a:pt x="81064" y="92710"/>
                  </a:lnTo>
                  <a:close/>
                </a:path>
                <a:path w="128269" h="140969">
                  <a:moveTo>
                    <a:pt x="91830" y="28730"/>
                  </a:moveTo>
                  <a:lnTo>
                    <a:pt x="93268" y="31750"/>
                  </a:lnTo>
                  <a:lnTo>
                    <a:pt x="93761" y="31750"/>
                  </a:lnTo>
                  <a:lnTo>
                    <a:pt x="95323" y="34290"/>
                  </a:lnTo>
                  <a:lnTo>
                    <a:pt x="96598" y="36830"/>
                  </a:lnTo>
                  <a:lnTo>
                    <a:pt x="97668" y="39370"/>
                  </a:lnTo>
                  <a:lnTo>
                    <a:pt x="92941" y="39370"/>
                  </a:lnTo>
                  <a:lnTo>
                    <a:pt x="91835" y="40640"/>
                  </a:lnTo>
                  <a:lnTo>
                    <a:pt x="98082" y="40640"/>
                  </a:lnTo>
                  <a:lnTo>
                    <a:pt x="99496" y="44450"/>
                  </a:lnTo>
                  <a:lnTo>
                    <a:pt x="100537" y="48260"/>
                  </a:lnTo>
                  <a:lnTo>
                    <a:pt x="101180" y="52070"/>
                  </a:lnTo>
                  <a:lnTo>
                    <a:pt x="96382" y="52070"/>
                  </a:lnTo>
                  <a:lnTo>
                    <a:pt x="99369" y="53340"/>
                  </a:lnTo>
                  <a:lnTo>
                    <a:pt x="101325" y="53340"/>
                  </a:lnTo>
                  <a:lnTo>
                    <a:pt x="101724" y="55880"/>
                  </a:lnTo>
                  <a:lnTo>
                    <a:pt x="101888" y="57806"/>
                  </a:lnTo>
                  <a:lnTo>
                    <a:pt x="101983" y="62230"/>
                  </a:lnTo>
                  <a:lnTo>
                    <a:pt x="63770" y="62230"/>
                  </a:lnTo>
                  <a:lnTo>
                    <a:pt x="101983" y="63500"/>
                  </a:lnTo>
                  <a:lnTo>
                    <a:pt x="101350" y="72390"/>
                  </a:lnTo>
                  <a:lnTo>
                    <a:pt x="99527" y="80010"/>
                  </a:lnTo>
                  <a:lnTo>
                    <a:pt x="96519" y="88900"/>
                  </a:lnTo>
                  <a:lnTo>
                    <a:pt x="92321" y="95250"/>
                  </a:lnTo>
                  <a:lnTo>
                    <a:pt x="94000" y="95250"/>
                  </a:lnTo>
                  <a:lnTo>
                    <a:pt x="94938" y="93980"/>
                  </a:lnTo>
                  <a:lnTo>
                    <a:pt x="97066" y="93980"/>
                  </a:lnTo>
                  <a:lnTo>
                    <a:pt x="95806" y="92710"/>
                  </a:lnTo>
                  <a:lnTo>
                    <a:pt x="102515" y="74930"/>
                  </a:lnTo>
                  <a:lnTo>
                    <a:pt x="103099" y="54610"/>
                  </a:lnTo>
                  <a:lnTo>
                    <a:pt x="97548" y="35560"/>
                  </a:lnTo>
                  <a:lnTo>
                    <a:pt x="91830" y="28730"/>
                  </a:lnTo>
                  <a:close/>
                </a:path>
                <a:path w="128269" h="140969">
                  <a:moveTo>
                    <a:pt x="94747" y="1270"/>
                  </a:moveTo>
                  <a:lnTo>
                    <a:pt x="86975" y="1270"/>
                  </a:lnTo>
                  <a:lnTo>
                    <a:pt x="109842" y="5080"/>
                  </a:lnTo>
                  <a:lnTo>
                    <a:pt x="124372" y="22860"/>
                  </a:lnTo>
                  <a:lnTo>
                    <a:pt x="118864" y="27940"/>
                  </a:lnTo>
                  <a:lnTo>
                    <a:pt x="114771" y="33020"/>
                  </a:lnTo>
                  <a:lnTo>
                    <a:pt x="114069" y="39370"/>
                  </a:lnTo>
                  <a:lnTo>
                    <a:pt x="114017" y="46990"/>
                  </a:lnTo>
                  <a:lnTo>
                    <a:pt x="115436" y="53340"/>
                  </a:lnTo>
                  <a:lnTo>
                    <a:pt x="117671" y="59690"/>
                  </a:lnTo>
                  <a:lnTo>
                    <a:pt x="122644" y="72390"/>
                  </a:lnTo>
                  <a:lnTo>
                    <a:pt x="124776" y="78740"/>
                  </a:lnTo>
                  <a:lnTo>
                    <a:pt x="126284" y="85090"/>
                  </a:lnTo>
                  <a:lnTo>
                    <a:pt x="126742" y="90170"/>
                  </a:lnTo>
                  <a:lnTo>
                    <a:pt x="126856" y="95093"/>
                  </a:lnTo>
                  <a:lnTo>
                    <a:pt x="128037" y="91440"/>
                  </a:lnTo>
                  <a:lnTo>
                    <a:pt x="127459" y="85090"/>
                  </a:lnTo>
                  <a:lnTo>
                    <a:pt x="125933" y="78740"/>
                  </a:lnTo>
                  <a:lnTo>
                    <a:pt x="123775" y="72390"/>
                  </a:lnTo>
                  <a:lnTo>
                    <a:pt x="118819" y="59690"/>
                  </a:lnTo>
                  <a:lnTo>
                    <a:pt x="116612" y="53340"/>
                  </a:lnTo>
                  <a:lnTo>
                    <a:pt x="115198" y="46990"/>
                  </a:lnTo>
                  <a:lnTo>
                    <a:pt x="115098" y="40640"/>
                  </a:lnTo>
                  <a:lnTo>
                    <a:pt x="115891" y="33020"/>
                  </a:lnTo>
                  <a:lnTo>
                    <a:pt x="119724" y="27940"/>
                  </a:lnTo>
                  <a:lnTo>
                    <a:pt x="125999" y="22860"/>
                  </a:lnTo>
                  <a:lnTo>
                    <a:pt x="110501" y="3810"/>
                  </a:lnTo>
                  <a:lnTo>
                    <a:pt x="110058" y="3810"/>
                  </a:lnTo>
                  <a:lnTo>
                    <a:pt x="94747" y="1270"/>
                  </a:lnTo>
                  <a:close/>
                </a:path>
                <a:path w="128269" h="140969">
                  <a:moveTo>
                    <a:pt x="80196" y="78740"/>
                  </a:moveTo>
                  <a:lnTo>
                    <a:pt x="79401" y="78740"/>
                  </a:lnTo>
                  <a:lnTo>
                    <a:pt x="79253" y="83820"/>
                  </a:lnTo>
                  <a:lnTo>
                    <a:pt x="78562" y="83820"/>
                  </a:lnTo>
                  <a:lnTo>
                    <a:pt x="79192" y="85090"/>
                  </a:lnTo>
                  <a:lnTo>
                    <a:pt x="79015" y="90170"/>
                  </a:lnTo>
                  <a:lnTo>
                    <a:pt x="79829" y="90170"/>
                  </a:lnTo>
                  <a:lnTo>
                    <a:pt x="82306" y="92710"/>
                  </a:lnTo>
                  <a:lnTo>
                    <a:pt x="82339" y="93980"/>
                  </a:lnTo>
                  <a:lnTo>
                    <a:pt x="83161" y="93980"/>
                  </a:lnTo>
                  <a:lnTo>
                    <a:pt x="83126" y="92710"/>
                  </a:lnTo>
                  <a:lnTo>
                    <a:pt x="86291" y="92710"/>
                  </a:lnTo>
                  <a:lnTo>
                    <a:pt x="83098" y="91440"/>
                  </a:lnTo>
                  <a:lnTo>
                    <a:pt x="82262" y="91440"/>
                  </a:lnTo>
                  <a:lnTo>
                    <a:pt x="79872" y="88900"/>
                  </a:lnTo>
                  <a:lnTo>
                    <a:pt x="79912" y="87630"/>
                  </a:lnTo>
                  <a:lnTo>
                    <a:pt x="81067" y="87630"/>
                  </a:lnTo>
                  <a:lnTo>
                    <a:pt x="79955" y="86360"/>
                  </a:lnTo>
                  <a:lnTo>
                    <a:pt x="79990" y="85090"/>
                  </a:lnTo>
                  <a:lnTo>
                    <a:pt x="81064" y="85090"/>
                  </a:lnTo>
                  <a:lnTo>
                    <a:pt x="80034" y="83820"/>
                  </a:lnTo>
                  <a:lnTo>
                    <a:pt x="80077" y="82550"/>
                  </a:lnTo>
                  <a:lnTo>
                    <a:pt x="81064" y="82550"/>
                  </a:lnTo>
                  <a:lnTo>
                    <a:pt x="80117" y="81280"/>
                  </a:lnTo>
                  <a:lnTo>
                    <a:pt x="80161" y="80010"/>
                  </a:lnTo>
                  <a:lnTo>
                    <a:pt x="81064" y="80010"/>
                  </a:lnTo>
                  <a:lnTo>
                    <a:pt x="80196" y="78740"/>
                  </a:lnTo>
                  <a:close/>
                </a:path>
                <a:path w="128269" h="140969">
                  <a:moveTo>
                    <a:pt x="81067" y="87630"/>
                  </a:moveTo>
                  <a:lnTo>
                    <a:pt x="79912" y="87630"/>
                  </a:lnTo>
                  <a:lnTo>
                    <a:pt x="82223" y="90170"/>
                  </a:lnTo>
                  <a:lnTo>
                    <a:pt x="82262" y="91440"/>
                  </a:lnTo>
                  <a:lnTo>
                    <a:pt x="83098" y="91440"/>
                  </a:lnTo>
                  <a:lnTo>
                    <a:pt x="83017" y="88900"/>
                  </a:lnTo>
                  <a:lnTo>
                    <a:pt x="82180" y="88900"/>
                  </a:lnTo>
                  <a:lnTo>
                    <a:pt x="81067" y="87630"/>
                  </a:lnTo>
                  <a:close/>
                </a:path>
                <a:path w="128269" h="140969">
                  <a:moveTo>
                    <a:pt x="81064" y="85090"/>
                  </a:moveTo>
                  <a:lnTo>
                    <a:pt x="79990" y="85090"/>
                  </a:lnTo>
                  <a:lnTo>
                    <a:pt x="82133" y="87630"/>
                  </a:lnTo>
                  <a:lnTo>
                    <a:pt x="82180" y="88900"/>
                  </a:lnTo>
                  <a:lnTo>
                    <a:pt x="83017" y="88900"/>
                  </a:lnTo>
                  <a:lnTo>
                    <a:pt x="82937" y="86360"/>
                  </a:lnTo>
                  <a:lnTo>
                    <a:pt x="82094" y="86360"/>
                  </a:lnTo>
                  <a:lnTo>
                    <a:pt x="81064" y="85090"/>
                  </a:lnTo>
                  <a:close/>
                </a:path>
                <a:path w="128269" h="140969">
                  <a:moveTo>
                    <a:pt x="77759" y="83820"/>
                  </a:moveTo>
                  <a:lnTo>
                    <a:pt x="77053" y="83820"/>
                  </a:lnTo>
                  <a:lnTo>
                    <a:pt x="76225" y="86360"/>
                  </a:lnTo>
                  <a:lnTo>
                    <a:pt x="76982" y="86360"/>
                  </a:lnTo>
                  <a:lnTo>
                    <a:pt x="77759" y="83820"/>
                  </a:lnTo>
                  <a:close/>
                </a:path>
                <a:path w="128269" h="140969">
                  <a:moveTo>
                    <a:pt x="78562" y="83820"/>
                  </a:moveTo>
                  <a:lnTo>
                    <a:pt x="77759" y="83820"/>
                  </a:lnTo>
                  <a:lnTo>
                    <a:pt x="77788" y="86360"/>
                  </a:lnTo>
                  <a:lnTo>
                    <a:pt x="78587" y="86360"/>
                  </a:lnTo>
                  <a:lnTo>
                    <a:pt x="78562" y="83820"/>
                  </a:lnTo>
                  <a:close/>
                </a:path>
                <a:path w="128269" h="140969">
                  <a:moveTo>
                    <a:pt x="81064" y="82550"/>
                  </a:moveTo>
                  <a:lnTo>
                    <a:pt x="80077" y="82550"/>
                  </a:lnTo>
                  <a:lnTo>
                    <a:pt x="82054" y="85090"/>
                  </a:lnTo>
                  <a:lnTo>
                    <a:pt x="82094" y="86360"/>
                  </a:lnTo>
                  <a:lnTo>
                    <a:pt x="82937" y="86360"/>
                  </a:lnTo>
                  <a:lnTo>
                    <a:pt x="82896" y="85090"/>
                  </a:lnTo>
                  <a:lnTo>
                    <a:pt x="83599" y="83820"/>
                  </a:lnTo>
                  <a:lnTo>
                    <a:pt x="82011" y="83820"/>
                  </a:lnTo>
                  <a:lnTo>
                    <a:pt x="81064" y="82550"/>
                  </a:lnTo>
                  <a:close/>
                </a:path>
                <a:path w="128269" h="140969">
                  <a:moveTo>
                    <a:pt x="84405" y="83820"/>
                  </a:moveTo>
                  <a:lnTo>
                    <a:pt x="83599" y="83820"/>
                  </a:lnTo>
                  <a:lnTo>
                    <a:pt x="83573" y="86360"/>
                  </a:lnTo>
                  <a:lnTo>
                    <a:pt x="84372" y="86360"/>
                  </a:lnTo>
                  <a:lnTo>
                    <a:pt x="84405" y="83820"/>
                  </a:lnTo>
                  <a:close/>
                </a:path>
                <a:path w="128269" h="140969">
                  <a:moveTo>
                    <a:pt x="85106" y="83820"/>
                  </a:moveTo>
                  <a:lnTo>
                    <a:pt x="84405" y="83820"/>
                  </a:lnTo>
                  <a:lnTo>
                    <a:pt x="85186" y="86360"/>
                  </a:lnTo>
                  <a:lnTo>
                    <a:pt x="85934" y="86360"/>
                  </a:lnTo>
                  <a:lnTo>
                    <a:pt x="85106" y="83820"/>
                  </a:lnTo>
                  <a:close/>
                </a:path>
                <a:path w="128269" h="140969">
                  <a:moveTo>
                    <a:pt x="74959" y="82550"/>
                  </a:moveTo>
                  <a:lnTo>
                    <a:pt x="74166" y="82550"/>
                  </a:lnTo>
                  <a:lnTo>
                    <a:pt x="73572" y="83820"/>
                  </a:lnTo>
                  <a:lnTo>
                    <a:pt x="74350" y="85090"/>
                  </a:lnTo>
                  <a:lnTo>
                    <a:pt x="74959" y="82550"/>
                  </a:lnTo>
                  <a:close/>
                </a:path>
                <a:path w="128269" h="140969">
                  <a:moveTo>
                    <a:pt x="75804" y="82550"/>
                  </a:moveTo>
                  <a:lnTo>
                    <a:pt x="74959" y="82550"/>
                  </a:lnTo>
                  <a:lnTo>
                    <a:pt x="75192" y="85090"/>
                  </a:lnTo>
                  <a:lnTo>
                    <a:pt x="75505" y="85090"/>
                  </a:lnTo>
                  <a:lnTo>
                    <a:pt x="77053" y="83820"/>
                  </a:lnTo>
                  <a:lnTo>
                    <a:pt x="75919" y="83820"/>
                  </a:lnTo>
                  <a:lnTo>
                    <a:pt x="75804" y="82550"/>
                  </a:lnTo>
                  <a:close/>
                </a:path>
                <a:path w="128269" h="140969">
                  <a:moveTo>
                    <a:pt x="91420" y="80010"/>
                  </a:moveTo>
                  <a:lnTo>
                    <a:pt x="86622" y="80010"/>
                  </a:lnTo>
                  <a:lnTo>
                    <a:pt x="86240" y="83820"/>
                  </a:lnTo>
                  <a:lnTo>
                    <a:pt x="85106" y="83820"/>
                  </a:lnTo>
                  <a:lnTo>
                    <a:pt x="86654" y="85090"/>
                  </a:lnTo>
                  <a:lnTo>
                    <a:pt x="86968" y="85090"/>
                  </a:lnTo>
                  <a:lnTo>
                    <a:pt x="87202" y="82550"/>
                  </a:lnTo>
                  <a:lnTo>
                    <a:pt x="89232" y="82550"/>
                  </a:lnTo>
                  <a:lnTo>
                    <a:pt x="88502" y="81280"/>
                  </a:lnTo>
                  <a:lnTo>
                    <a:pt x="91255" y="81280"/>
                  </a:lnTo>
                  <a:lnTo>
                    <a:pt x="91420" y="80010"/>
                  </a:lnTo>
                  <a:close/>
                </a:path>
                <a:path w="128269" h="140969">
                  <a:moveTo>
                    <a:pt x="87994" y="82550"/>
                  </a:moveTo>
                  <a:lnTo>
                    <a:pt x="87202" y="82550"/>
                  </a:lnTo>
                  <a:lnTo>
                    <a:pt x="87814" y="85090"/>
                  </a:lnTo>
                  <a:lnTo>
                    <a:pt x="88591" y="83820"/>
                  </a:lnTo>
                  <a:lnTo>
                    <a:pt x="87994" y="82550"/>
                  </a:lnTo>
                  <a:close/>
                </a:path>
                <a:path w="128269" h="140969">
                  <a:moveTo>
                    <a:pt x="75573" y="80010"/>
                  </a:moveTo>
                  <a:lnTo>
                    <a:pt x="70742" y="80010"/>
                  </a:lnTo>
                  <a:lnTo>
                    <a:pt x="70909" y="81280"/>
                  </a:lnTo>
                  <a:lnTo>
                    <a:pt x="73658" y="81280"/>
                  </a:lnTo>
                  <a:lnTo>
                    <a:pt x="72194" y="83820"/>
                  </a:lnTo>
                  <a:lnTo>
                    <a:pt x="72856" y="83820"/>
                  </a:lnTo>
                  <a:lnTo>
                    <a:pt x="74166" y="82550"/>
                  </a:lnTo>
                  <a:lnTo>
                    <a:pt x="75804" y="82550"/>
                  </a:lnTo>
                  <a:lnTo>
                    <a:pt x="75573" y="80010"/>
                  </a:lnTo>
                  <a:close/>
                </a:path>
                <a:path w="128269" h="140969">
                  <a:moveTo>
                    <a:pt x="78662" y="81280"/>
                  </a:moveTo>
                  <a:lnTo>
                    <a:pt x="77788" y="81280"/>
                  </a:lnTo>
                  <a:lnTo>
                    <a:pt x="75919" y="83820"/>
                  </a:lnTo>
                  <a:lnTo>
                    <a:pt x="79253" y="83820"/>
                  </a:lnTo>
                  <a:lnTo>
                    <a:pt x="78601" y="82550"/>
                  </a:lnTo>
                  <a:lnTo>
                    <a:pt x="78662" y="81280"/>
                  </a:lnTo>
                  <a:close/>
                </a:path>
                <a:path w="128269" h="140969">
                  <a:moveTo>
                    <a:pt x="81064" y="80010"/>
                  </a:moveTo>
                  <a:lnTo>
                    <a:pt x="80161" y="80010"/>
                  </a:lnTo>
                  <a:lnTo>
                    <a:pt x="81974" y="82550"/>
                  </a:lnTo>
                  <a:lnTo>
                    <a:pt x="82011" y="83820"/>
                  </a:lnTo>
                  <a:lnTo>
                    <a:pt x="82831" y="83820"/>
                  </a:lnTo>
                  <a:lnTo>
                    <a:pt x="82761" y="81280"/>
                  </a:lnTo>
                  <a:lnTo>
                    <a:pt x="81931" y="81280"/>
                  </a:lnTo>
                  <a:lnTo>
                    <a:pt x="81064" y="80010"/>
                  </a:lnTo>
                  <a:close/>
                </a:path>
                <a:path w="128269" h="140969">
                  <a:moveTo>
                    <a:pt x="86302" y="76200"/>
                  </a:moveTo>
                  <a:lnTo>
                    <a:pt x="80373" y="76200"/>
                  </a:lnTo>
                  <a:lnTo>
                    <a:pt x="81834" y="77470"/>
                  </a:lnTo>
                  <a:lnTo>
                    <a:pt x="81862" y="78740"/>
                  </a:lnTo>
                  <a:lnTo>
                    <a:pt x="82690" y="78740"/>
                  </a:lnTo>
                  <a:lnTo>
                    <a:pt x="83030" y="80010"/>
                  </a:lnTo>
                  <a:lnTo>
                    <a:pt x="83526" y="82550"/>
                  </a:lnTo>
                  <a:lnTo>
                    <a:pt x="82831" y="83820"/>
                  </a:lnTo>
                  <a:lnTo>
                    <a:pt x="86240" y="83820"/>
                  </a:lnTo>
                  <a:lnTo>
                    <a:pt x="84505" y="82550"/>
                  </a:lnTo>
                  <a:lnTo>
                    <a:pt x="84307" y="81280"/>
                  </a:lnTo>
                  <a:lnTo>
                    <a:pt x="83573" y="78740"/>
                  </a:lnTo>
                  <a:lnTo>
                    <a:pt x="83000" y="77470"/>
                  </a:lnTo>
                  <a:lnTo>
                    <a:pt x="86053" y="77470"/>
                  </a:lnTo>
                  <a:lnTo>
                    <a:pt x="86302" y="76200"/>
                  </a:lnTo>
                  <a:close/>
                </a:path>
                <a:path w="128269" h="140969">
                  <a:moveTo>
                    <a:pt x="89232" y="82550"/>
                  </a:moveTo>
                  <a:lnTo>
                    <a:pt x="87994" y="82550"/>
                  </a:lnTo>
                  <a:lnTo>
                    <a:pt x="89305" y="83820"/>
                  </a:lnTo>
                  <a:lnTo>
                    <a:pt x="89962" y="83820"/>
                  </a:lnTo>
                  <a:lnTo>
                    <a:pt x="89232" y="82550"/>
                  </a:lnTo>
                  <a:close/>
                </a:path>
                <a:path w="128269" h="140969">
                  <a:moveTo>
                    <a:pt x="73658" y="81280"/>
                  </a:moveTo>
                  <a:lnTo>
                    <a:pt x="73101" y="81280"/>
                  </a:lnTo>
                  <a:lnTo>
                    <a:pt x="71211" y="82550"/>
                  </a:lnTo>
                  <a:lnTo>
                    <a:pt x="71639" y="82550"/>
                  </a:lnTo>
                  <a:lnTo>
                    <a:pt x="73658" y="81280"/>
                  </a:lnTo>
                  <a:close/>
                </a:path>
                <a:path w="128269" h="140969">
                  <a:moveTo>
                    <a:pt x="89060" y="81280"/>
                  </a:moveTo>
                  <a:lnTo>
                    <a:pt x="88502" y="81280"/>
                  </a:lnTo>
                  <a:lnTo>
                    <a:pt x="90525" y="82550"/>
                  </a:lnTo>
                  <a:lnTo>
                    <a:pt x="90953" y="82550"/>
                  </a:lnTo>
                  <a:lnTo>
                    <a:pt x="89060" y="81280"/>
                  </a:lnTo>
                  <a:close/>
                </a:path>
                <a:path w="128269" h="140969">
                  <a:moveTo>
                    <a:pt x="80318" y="76200"/>
                  </a:moveTo>
                  <a:lnTo>
                    <a:pt x="75832" y="76200"/>
                  </a:lnTo>
                  <a:lnTo>
                    <a:pt x="76089" y="77470"/>
                  </a:lnTo>
                  <a:lnTo>
                    <a:pt x="79404" y="77470"/>
                  </a:lnTo>
                  <a:lnTo>
                    <a:pt x="78644" y="78740"/>
                  </a:lnTo>
                  <a:lnTo>
                    <a:pt x="77853" y="81280"/>
                  </a:lnTo>
                  <a:lnTo>
                    <a:pt x="78882" y="81280"/>
                  </a:lnTo>
                  <a:lnTo>
                    <a:pt x="79105" y="80010"/>
                  </a:lnTo>
                  <a:lnTo>
                    <a:pt x="79401" y="78740"/>
                  </a:lnTo>
                  <a:lnTo>
                    <a:pt x="81862" y="78740"/>
                  </a:lnTo>
                  <a:lnTo>
                    <a:pt x="80286" y="77470"/>
                  </a:lnTo>
                  <a:lnTo>
                    <a:pt x="80318" y="76200"/>
                  </a:lnTo>
                  <a:close/>
                </a:path>
                <a:path w="128269" h="140969">
                  <a:moveTo>
                    <a:pt x="82690" y="78740"/>
                  </a:moveTo>
                  <a:lnTo>
                    <a:pt x="80243" y="78740"/>
                  </a:lnTo>
                  <a:lnTo>
                    <a:pt x="81895" y="80010"/>
                  </a:lnTo>
                  <a:lnTo>
                    <a:pt x="81931" y="81280"/>
                  </a:lnTo>
                  <a:lnTo>
                    <a:pt x="82761" y="81280"/>
                  </a:lnTo>
                  <a:lnTo>
                    <a:pt x="82690" y="78740"/>
                  </a:lnTo>
                  <a:close/>
                </a:path>
                <a:path w="128269" h="140969">
                  <a:moveTo>
                    <a:pt x="74886" y="76200"/>
                  </a:moveTo>
                  <a:lnTo>
                    <a:pt x="71574" y="76200"/>
                  </a:lnTo>
                  <a:lnTo>
                    <a:pt x="69169" y="77470"/>
                  </a:lnTo>
                  <a:lnTo>
                    <a:pt x="72438" y="77470"/>
                  </a:lnTo>
                  <a:lnTo>
                    <a:pt x="70495" y="80010"/>
                  </a:lnTo>
                  <a:lnTo>
                    <a:pt x="71211" y="80010"/>
                  </a:lnTo>
                  <a:lnTo>
                    <a:pt x="72783" y="78740"/>
                  </a:lnTo>
                  <a:lnTo>
                    <a:pt x="73616" y="78740"/>
                  </a:lnTo>
                  <a:lnTo>
                    <a:pt x="74886" y="76200"/>
                  </a:lnTo>
                  <a:close/>
                </a:path>
                <a:path w="128269" h="140969">
                  <a:moveTo>
                    <a:pt x="73616" y="78740"/>
                  </a:moveTo>
                  <a:lnTo>
                    <a:pt x="72783" y="78740"/>
                  </a:lnTo>
                  <a:lnTo>
                    <a:pt x="71941" y="80010"/>
                  </a:lnTo>
                  <a:lnTo>
                    <a:pt x="72981" y="80010"/>
                  </a:lnTo>
                  <a:lnTo>
                    <a:pt x="73616" y="78740"/>
                  </a:lnTo>
                  <a:close/>
                </a:path>
                <a:path w="128269" h="140969">
                  <a:moveTo>
                    <a:pt x="77374" y="77470"/>
                  </a:moveTo>
                  <a:lnTo>
                    <a:pt x="76636" y="77470"/>
                  </a:lnTo>
                  <a:lnTo>
                    <a:pt x="75693" y="78740"/>
                  </a:lnTo>
                  <a:lnTo>
                    <a:pt x="74710" y="80010"/>
                  </a:lnTo>
                  <a:lnTo>
                    <a:pt x="75617" y="80010"/>
                  </a:lnTo>
                  <a:lnTo>
                    <a:pt x="76445" y="78740"/>
                  </a:lnTo>
                  <a:lnTo>
                    <a:pt x="77374" y="77470"/>
                  </a:lnTo>
                  <a:close/>
                </a:path>
                <a:path w="128269" h="140969">
                  <a:moveTo>
                    <a:pt x="83404" y="77470"/>
                  </a:moveTo>
                  <a:lnTo>
                    <a:pt x="83000" y="77470"/>
                  </a:lnTo>
                  <a:lnTo>
                    <a:pt x="84509" y="80010"/>
                  </a:lnTo>
                  <a:lnTo>
                    <a:pt x="85082" y="78740"/>
                  </a:lnTo>
                  <a:lnTo>
                    <a:pt x="83404" y="77470"/>
                  </a:lnTo>
                  <a:close/>
                </a:path>
                <a:path w="128269" h="140969">
                  <a:moveTo>
                    <a:pt x="85604" y="77470"/>
                  </a:moveTo>
                  <a:lnTo>
                    <a:pt x="84631" y="77470"/>
                  </a:lnTo>
                  <a:lnTo>
                    <a:pt x="85671" y="78740"/>
                  </a:lnTo>
                  <a:lnTo>
                    <a:pt x="86558" y="80010"/>
                  </a:lnTo>
                  <a:lnTo>
                    <a:pt x="87457" y="80010"/>
                  </a:lnTo>
                  <a:lnTo>
                    <a:pt x="86583" y="78740"/>
                  </a:lnTo>
                  <a:lnTo>
                    <a:pt x="85604" y="77470"/>
                  </a:lnTo>
                  <a:close/>
                </a:path>
                <a:path w="128269" h="140969">
                  <a:moveTo>
                    <a:pt x="90586" y="76200"/>
                  </a:moveTo>
                  <a:lnTo>
                    <a:pt x="87174" y="76200"/>
                  </a:lnTo>
                  <a:lnTo>
                    <a:pt x="89178" y="80010"/>
                  </a:lnTo>
                  <a:lnTo>
                    <a:pt x="90219" y="80010"/>
                  </a:lnTo>
                  <a:lnTo>
                    <a:pt x="89373" y="78740"/>
                  </a:lnTo>
                  <a:lnTo>
                    <a:pt x="90695" y="78740"/>
                  </a:lnTo>
                  <a:lnTo>
                    <a:pt x="89725" y="77470"/>
                  </a:lnTo>
                  <a:lnTo>
                    <a:pt x="92990" y="77470"/>
                  </a:lnTo>
                  <a:lnTo>
                    <a:pt x="90586" y="76200"/>
                  </a:lnTo>
                  <a:close/>
                </a:path>
                <a:path w="128269" h="140969">
                  <a:moveTo>
                    <a:pt x="90695" y="78740"/>
                  </a:moveTo>
                  <a:lnTo>
                    <a:pt x="89373" y="78740"/>
                  </a:lnTo>
                  <a:lnTo>
                    <a:pt x="90953" y="80010"/>
                  </a:lnTo>
                  <a:lnTo>
                    <a:pt x="91666" y="80010"/>
                  </a:lnTo>
                  <a:lnTo>
                    <a:pt x="90695" y="78740"/>
                  </a:lnTo>
                  <a:close/>
                </a:path>
                <a:path w="128269" h="140969">
                  <a:moveTo>
                    <a:pt x="72438" y="77470"/>
                  </a:moveTo>
                  <a:lnTo>
                    <a:pt x="72261" y="77470"/>
                  </a:lnTo>
                  <a:lnTo>
                    <a:pt x="69651" y="78740"/>
                  </a:lnTo>
                  <a:lnTo>
                    <a:pt x="70055" y="78740"/>
                  </a:lnTo>
                  <a:lnTo>
                    <a:pt x="72438" y="77470"/>
                  </a:lnTo>
                  <a:close/>
                </a:path>
                <a:path w="128269" h="140969">
                  <a:moveTo>
                    <a:pt x="79404" y="77470"/>
                  </a:moveTo>
                  <a:lnTo>
                    <a:pt x="78458" y="77470"/>
                  </a:lnTo>
                  <a:lnTo>
                    <a:pt x="76982" y="78740"/>
                  </a:lnTo>
                  <a:lnTo>
                    <a:pt x="77543" y="78740"/>
                  </a:lnTo>
                  <a:lnTo>
                    <a:pt x="79404" y="77470"/>
                  </a:lnTo>
                  <a:close/>
                </a:path>
                <a:path w="128269" h="140969">
                  <a:moveTo>
                    <a:pt x="89898" y="77470"/>
                  </a:moveTo>
                  <a:lnTo>
                    <a:pt x="89725" y="77470"/>
                  </a:lnTo>
                  <a:lnTo>
                    <a:pt x="92105" y="78740"/>
                  </a:lnTo>
                  <a:lnTo>
                    <a:pt x="92511" y="78740"/>
                  </a:lnTo>
                  <a:lnTo>
                    <a:pt x="89898" y="77470"/>
                  </a:lnTo>
                  <a:close/>
                </a:path>
                <a:path w="128269" h="140969">
                  <a:moveTo>
                    <a:pt x="58999" y="75346"/>
                  </a:moveTo>
                  <a:lnTo>
                    <a:pt x="58859" y="76200"/>
                  </a:lnTo>
                  <a:lnTo>
                    <a:pt x="59307" y="76681"/>
                  </a:lnTo>
                  <a:lnTo>
                    <a:pt x="58999" y="75346"/>
                  </a:lnTo>
                  <a:close/>
                </a:path>
                <a:path w="128269" h="140969">
                  <a:moveTo>
                    <a:pt x="69494" y="73660"/>
                  </a:moveTo>
                  <a:lnTo>
                    <a:pt x="69249" y="74930"/>
                  </a:lnTo>
                  <a:lnTo>
                    <a:pt x="71884" y="76200"/>
                  </a:lnTo>
                  <a:lnTo>
                    <a:pt x="74641" y="76200"/>
                  </a:lnTo>
                  <a:lnTo>
                    <a:pt x="73266" y="74930"/>
                  </a:lnTo>
                  <a:lnTo>
                    <a:pt x="72114" y="74930"/>
                  </a:lnTo>
                  <a:lnTo>
                    <a:pt x="69494" y="73660"/>
                  </a:lnTo>
                  <a:close/>
                </a:path>
                <a:path w="128269" h="140969">
                  <a:moveTo>
                    <a:pt x="86324" y="74930"/>
                  </a:moveTo>
                  <a:lnTo>
                    <a:pt x="75830" y="74930"/>
                  </a:lnTo>
                  <a:lnTo>
                    <a:pt x="74865" y="76200"/>
                  </a:lnTo>
                  <a:lnTo>
                    <a:pt x="87403" y="76200"/>
                  </a:lnTo>
                  <a:lnTo>
                    <a:pt x="86324" y="74930"/>
                  </a:lnTo>
                  <a:close/>
                </a:path>
                <a:path w="128269" h="140969">
                  <a:moveTo>
                    <a:pt x="91921" y="72390"/>
                  </a:moveTo>
                  <a:lnTo>
                    <a:pt x="91191" y="73660"/>
                  </a:lnTo>
                  <a:lnTo>
                    <a:pt x="90217" y="73664"/>
                  </a:lnTo>
                  <a:lnTo>
                    <a:pt x="87519" y="76200"/>
                  </a:lnTo>
                  <a:lnTo>
                    <a:pt x="90276" y="76200"/>
                  </a:lnTo>
                  <a:lnTo>
                    <a:pt x="92911" y="74930"/>
                  </a:lnTo>
                  <a:lnTo>
                    <a:pt x="90046" y="74930"/>
                  </a:lnTo>
                  <a:lnTo>
                    <a:pt x="92368" y="73660"/>
                  </a:lnTo>
                  <a:lnTo>
                    <a:pt x="91921" y="72390"/>
                  </a:lnTo>
                  <a:close/>
                </a:path>
                <a:path w="128269" h="140969">
                  <a:moveTo>
                    <a:pt x="63770" y="62230"/>
                  </a:moveTo>
                  <a:lnTo>
                    <a:pt x="62301" y="62230"/>
                  </a:lnTo>
                  <a:lnTo>
                    <a:pt x="61062" y="63500"/>
                  </a:lnTo>
                  <a:lnTo>
                    <a:pt x="61934" y="63500"/>
                  </a:lnTo>
                  <a:lnTo>
                    <a:pt x="58023" y="71120"/>
                  </a:lnTo>
                  <a:lnTo>
                    <a:pt x="58999" y="75346"/>
                  </a:lnTo>
                  <a:lnTo>
                    <a:pt x="60109" y="68580"/>
                  </a:lnTo>
                  <a:lnTo>
                    <a:pt x="63770" y="62230"/>
                  </a:lnTo>
                  <a:close/>
                </a:path>
                <a:path w="128269" h="140969">
                  <a:moveTo>
                    <a:pt x="71890" y="73660"/>
                  </a:moveTo>
                  <a:lnTo>
                    <a:pt x="70732" y="73660"/>
                  </a:lnTo>
                  <a:lnTo>
                    <a:pt x="72114" y="74930"/>
                  </a:lnTo>
                  <a:lnTo>
                    <a:pt x="73266" y="74930"/>
                  </a:lnTo>
                  <a:lnTo>
                    <a:pt x="71890" y="73660"/>
                  </a:lnTo>
                  <a:close/>
                </a:path>
                <a:path w="128269" h="140969">
                  <a:moveTo>
                    <a:pt x="75826" y="73664"/>
                  </a:moveTo>
                  <a:lnTo>
                    <a:pt x="75693" y="74930"/>
                  </a:lnTo>
                  <a:lnTo>
                    <a:pt x="78073" y="74930"/>
                  </a:lnTo>
                  <a:lnTo>
                    <a:pt x="75826" y="73664"/>
                  </a:lnTo>
                  <a:close/>
                </a:path>
                <a:path w="128269" h="140969">
                  <a:moveTo>
                    <a:pt x="78475" y="73660"/>
                  </a:moveTo>
                  <a:lnTo>
                    <a:pt x="75826" y="73660"/>
                  </a:lnTo>
                  <a:lnTo>
                    <a:pt x="78073" y="74930"/>
                  </a:lnTo>
                  <a:lnTo>
                    <a:pt x="79919" y="74930"/>
                  </a:lnTo>
                  <a:lnTo>
                    <a:pt x="78475" y="73660"/>
                  </a:lnTo>
                  <a:close/>
                </a:path>
                <a:path w="128269" h="140969">
                  <a:moveTo>
                    <a:pt x="77608" y="71120"/>
                  </a:moveTo>
                  <a:lnTo>
                    <a:pt x="77031" y="72390"/>
                  </a:lnTo>
                  <a:lnTo>
                    <a:pt x="79919" y="74930"/>
                  </a:lnTo>
                  <a:lnTo>
                    <a:pt x="78789" y="73660"/>
                  </a:lnTo>
                  <a:lnTo>
                    <a:pt x="79800" y="73660"/>
                  </a:lnTo>
                  <a:lnTo>
                    <a:pt x="77608" y="71120"/>
                  </a:lnTo>
                  <a:close/>
                </a:path>
                <a:path w="128269" h="140969">
                  <a:moveTo>
                    <a:pt x="84888" y="71120"/>
                  </a:moveTo>
                  <a:lnTo>
                    <a:pt x="84282" y="71120"/>
                  </a:lnTo>
                  <a:lnTo>
                    <a:pt x="82076" y="73660"/>
                  </a:lnTo>
                  <a:lnTo>
                    <a:pt x="78789" y="73660"/>
                  </a:lnTo>
                  <a:lnTo>
                    <a:pt x="79919" y="74930"/>
                  </a:lnTo>
                  <a:lnTo>
                    <a:pt x="82374" y="74930"/>
                  </a:lnTo>
                  <a:lnTo>
                    <a:pt x="84888" y="71120"/>
                  </a:lnTo>
                  <a:close/>
                </a:path>
                <a:path w="128269" h="140969">
                  <a:moveTo>
                    <a:pt x="84509" y="73660"/>
                  </a:moveTo>
                  <a:lnTo>
                    <a:pt x="83422" y="73664"/>
                  </a:lnTo>
                  <a:lnTo>
                    <a:pt x="82374" y="74930"/>
                  </a:lnTo>
                  <a:lnTo>
                    <a:pt x="83750" y="74930"/>
                  </a:lnTo>
                  <a:lnTo>
                    <a:pt x="84509" y="73660"/>
                  </a:lnTo>
                  <a:close/>
                </a:path>
                <a:path w="128269" h="140969">
                  <a:moveTo>
                    <a:pt x="86302" y="73660"/>
                  </a:moveTo>
                  <a:lnTo>
                    <a:pt x="83750" y="74930"/>
                  </a:lnTo>
                  <a:lnTo>
                    <a:pt x="86434" y="74930"/>
                  </a:lnTo>
                  <a:lnTo>
                    <a:pt x="86302" y="73660"/>
                  </a:lnTo>
                  <a:close/>
                </a:path>
                <a:path w="128269" h="140969">
                  <a:moveTo>
                    <a:pt x="92666" y="73660"/>
                  </a:moveTo>
                  <a:lnTo>
                    <a:pt x="90046" y="74930"/>
                  </a:lnTo>
                  <a:lnTo>
                    <a:pt x="92911" y="74930"/>
                  </a:lnTo>
                  <a:lnTo>
                    <a:pt x="92666" y="73660"/>
                  </a:lnTo>
                  <a:close/>
                </a:path>
                <a:path w="128269" h="140969">
                  <a:moveTo>
                    <a:pt x="70238" y="72390"/>
                  </a:moveTo>
                  <a:lnTo>
                    <a:pt x="69792" y="73660"/>
                  </a:lnTo>
                  <a:lnTo>
                    <a:pt x="70923" y="73660"/>
                  </a:lnTo>
                  <a:lnTo>
                    <a:pt x="70238" y="72390"/>
                  </a:lnTo>
                  <a:close/>
                </a:path>
                <a:path w="128269" h="140969">
                  <a:moveTo>
                    <a:pt x="76114" y="72390"/>
                  </a:moveTo>
                  <a:lnTo>
                    <a:pt x="72675" y="72390"/>
                  </a:lnTo>
                  <a:lnTo>
                    <a:pt x="70923" y="73660"/>
                  </a:lnTo>
                  <a:lnTo>
                    <a:pt x="77309" y="73660"/>
                  </a:lnTo>
                  <a:lnTo>
                    <a:pt x="76114" y="72390"/>
                  </a:lnTo>
                  <a:close/>
                </a:path>
                <a:path w="128269" h="140969">
                  <a:moveTo>
                    <a:pt x="79148" y="69850"/>
                  </a:moveTo>
                  <a:lnTo>
                    <a:pt x="75167" y="69850"/>
                  </a:lnTo>
                  <a:lnTo>
                    <a:pt x="78342" y="71120"/>
                  </a:lnTo>
                  <a:lnTo>
                    <a:pt x="79027" y="71120"/>
                  </a:lnTo>
                  <a:lnTo>
                    <a:pt x="79466" y="72390"/>
                  </a:lnTo>
                  <a:lnTo>
                    <a:pt x="79800" y="73660"/>
                  </a:lnTo>
                  <a:lnTo>
                    <a:pt x="80661" y="73660"/>
                  </a:lnTo>
                  <a:lnTo>
                    <a:pt x="80308" y="72390"/>
                  </a:lnTo>
                  <a:lnTo>
                    <a:pt x="79818" y="71120"/>
                  </a:lnTo>
                  <a:lnTo>
                    <a:pt x="79148" y="69850"/>
                  </a:lnTo>
                  <a:close/>
                </a:path>
                <a:path w="128269" h="140969">
                  <a:moveTo>
                    <a:pt x="81467" y="69850"/>
                  </a:moveTo>
                  <a:lnTo>
                    <a:pt x="80664" y="69850"/>
                  </a:lnTo>
                  <a:lnTo>
                    <a:pt x="80661" y="73660"/>
                  </a:lnTo>
                  <a:lnTo>
                    <a:pt x="82076" y="73660"/>
                  </a:lnTo>
                  <a:lnTo>
                    <a:pt x="82392" y="72390"/>
                  </a:lnTo>
                  <a:lnTo>
                    <a:pt x="81467" y="72390"/>
                  </a:lnTo>
                  <a:lnTo>
                    <a:pt x="81467" y="69850"/>
                  </a:lnTo>
                  <a:close/>
                </a:path>
                <a:path w="128269" h="140969">
                  <a:moveTo>
                    <a:pt x="89488" y="68580"/>
                  </a:moveTo>
                  <a:lnTo>
                    <a:pt x="88300" y="68580"/>
                  </a:lnTo>
                  <a:lnTo>
                    <a:pt x="87292" y="69850"/>
                  </a:lnTo>
                  <a:lnTo>
                    <a:pt x="86719" y="69850"/>
                  </a:lnTo>
                  <a:lnTo>
                    <a:pt x="85924" y="72390"/>
                  </a:lnTo>
                  <a:lnTo>
                    <a:pt x="84725" y="73660"/>
                  </a:lnTo>
                  <a:lnTo>
                    <a:pt x="91191" y="73660"/>
                  </a:lnTo>
                  <a:lnTo>
                    <a:pt x="89236" y="72390"/>
                  </a:lnTo>
                  <a:lnTo>
                    <a:pt x="88811" y="72390"/>
                  </a:lnTo>
                  <a:lnTo>
                    <a:pt x="91410" y="71120"/>
                  </a:lnTo>
                  <a:lnTo>
                    <a:pt x="87957" y="71120"/>
                  </a:lnTo>
                  <a:lnTo>
                    <a:pt x="89488" y="68580"/>
                  </a:lnTo>
                  <a:close/>
                </a:path>
                <a:path w="128269" h="140969">
                  <a:moveTo>
                    <a:pt x="73533" y="68580"/>
                  </a:moveTo>
                  <a:lnTo>
                    <a:pt x="72416" y="68580"/>
                  </a:lnTo>
                  <a:lnTo>
                    <a:pt x="73947" y="71120"/>
                  </a:lnTo>
                  <a:lnTo>
                    <a:pt x="70497" y="71120"/>
                  </a:lnTo>
                  <a:lnTo>
                    <a:pt x="73101" y="72390"/>
                  </a:lnTo>
                  <a:lnTo>
                    <a:pt x="75981" y="72390"/>
                  </a:lnTo>
                  <a:lnTo>
                    <a:pt x="75574" y="71120"/>
                  </a:lnTo>
                  <a:lnTo>
                    <a:pt x="73439" y="71120"/>
                  </a:lnTo>
                  <a:lnTo>
                    <a:pt x="70815" y="69850"/>
                  </a:lnTo>
                  <a:lnTo>
                    <a:pt x="74616" y="69850"/>
                  </a:lnTo>
                  <a:lnTo>
                    <a:pt x="73533" y="68580"/>
                  </a:lnTo>
                  <a:close/>
                </a:path>
                <a:path w="128269" h="140969">
                  <a:moveTo>
                    <a:pt x="86719" y="69850"/>
                  </a:moveTo>
                  <a:lnTo>
                    <a:pt x="82720" y="69850"/>
                  </a:lnTo>
                  <a:lnTo>
                    <a:pt x="82684" y="71120"/>
                  </a:lnTo>
                  <a:lnTo>
                    <a:pt x="82180" y="71120"/>
                  </a:lnTo>
                  <a:lnTo>
                    <a:pt x="81780" y="72390"/>
                  </a:lnTo>
                  <a:lnTo>
                    <a:pt x="82820" y="72390"/>
                  </a:lnTo>
                  <a:lnTo>
                    <a:pt x="83505" y="71120"/>
                  </a:lnTo>
                  <a:lnTo>
                    <a:pt x="86719" y="69850"/>
                  </a:lnTo>
                  <a:close/>
                </a:path>
                <a:path w="128269" h="140969">
                  <a:moveTo>
                    <a:pt x="71801" y="68580"/>
                  </a:moveTo>
                  <a:lnTo>
                    <a:pt x="71280" y="69850"/>
                  </a:lnTo>
                  <a:lnTo>
                    <a:pt x="73439" y="71120"/>
                  </a:lnTo>
                  <a:lnTo>
                    <a:pt x="73947" y="71120"/>
                  </a:lnTo>
                  <a:lnTo>
                    <a:pt x="71801" y="68580"/>
                  </a:lnTo>
                  <a:close/>
                </a:path>
                <a:path w="128269" h="140969">
                  <a:moveTo>
                    <a:pt x="90103" y="68580"/>
                  </a:moveTo>
                  <a:lnTo>
                    <a:pt x="87957" y="71120"/>
                  </a:lnTo>
                  <a:lnTo>
                    <a:pt x="88469" y="71120"/>
                  </a:lnTo>
                  <a:lnTo>
                    <a:pt x="90629" y="69850"/>
                  </a:lnTo>
                  <a:lnTo>
                    <a:pt x="90103" y="68580"/>
                  </a:lnTo>
                  <a:close/>
                </a:path>
                <a:path w="128269" h="140969">
                  <a:moveTo>
                    <a:pt x="91093" y="69850"/>
                  </a:moveTo>
                  <a:lnTo>
                    <a:pt x="88469" y="71120"/>
                  </a:lnTo>
                  <a:lnTo>
                    <a:pt x="91410" y="71120"/>
                  </a:lnTo>
                  <a:lnTo>
                    <a:pt x="91093" y="69850"/>
                  </a:lnTo>
                  <a:close/>
                </a:path>
                <a:path w="128269" h="140969">
                  <a:moveTo>
                    <a:pt x="77003" y="64770"/>
                  </a:moveTo>
                  <a:lnTo>
                    <a:pt x="76250" y="64770"/>
                  </a:lnTo>
                  <a:lnTo>
                    <a:pt x="77359" y="68580"/>
                  </a:lnTo>
                  <a:lnTo>
                    <a:pt x="74235" y="68580"/>
                  </a:lnTo>
                  <a:lnTo>
                    <a:pt x="74616" y="69850"/>
                  </a:lnTo>
                  <a:lnTo>
                    <a:pt x="79117" y="69850"/>
                  </a:lnTo>
                  <a:lnTo>
                    <a:pt x="80883" y="67310"/>
                  </a:lnTo>
                  <a:lnTo>
                    <a:pt x="77932" y="67310"/>
                  </a:lnTo>
                  <a:lnTo>
                    <a:pt x="77003" y="64770"/>
                  </a:lnTo>
                  <a:close/>
                </a:path>
                <a:path w="128269" h="140969">
                  <a:moveTo>
                    <a:pt x="85582" y="64770"/>
                  </a:moveTo>
                  <a:lnTo>
                    <a:pt x="84829" y="64770"/>
                  </a:lnTo>
                  <a:lnTo>
                    <a:pt x="83893" y="67310"/>
                  </a:lnTo>
                  <a:lnTo>
                    <a:pt x="80883" y="67310"/>
                  </a:lnTo>
                  <a:lnTo>
                    <a:pt x="82710" y="69850"/>
                  </a:lnTo>
                  <a:lnTo>
                    <a:pt x="87292" y="69850"/>
                  </a:lnTo>
                  <a:lnTo>
                    <a:pt x="87652" y="68580"/>
                  </a:lnTo>
                  <a:lnTo>
                    <a:pt x="84474" y="68580"/>
                  </a:lnTo>
                  <a:lnTo>
                    <a:pt x="85582" y="64770"/>
                  </a:lnTo>
                  <a:close/>
                </a:path>
                <a:path w="128269" h="140969">
                  <a:moveTo>
                    <a:pt x="73158" y="67310"/>
                  </a:moveTo>
                  <a:lnTo>
                    <a:pt x="73003" y="68580"/>
                  </a:lnTo>
                  <a:lnTo>
                    <a:pt x="73980" y="68580"/>
                  </a:lnTo>
                  <a:lnTo>
                    <a:pt x="73158" y="67310"/>
                  </a:lnTo>
                  <a:close/>
                </a:path>
                <a:path w="128269" h="140969">
                  <a:moveTo>
                    <a:pt x="74047" y="66040"/>
                  </a:moveTo>
                  <a:lnTo>
                    <a:pt x="73572" y="67310"/>
                  </a:lnTo>
                  <a:lnTo>
                    <a:pt x="73889" y="67310"/>
                  </a:lnTo>
                  <a:lnTo>
                    <a:pt x="73980" y="68580"/>
                  </a:lnTo>
                  <a:lnTo>
                    <a:pt x="76549" y="68580"/>
                  </a:lnTo>
                  <a:lnTo>
                    <a:pt x="74047" y="66040"/>
                  </a:lnTo>
                  <a:close/>
                </a:path>
                <a:path w="128269" h="140969">
                  <a:moveTo>
                    <a:pt x="75340" y="66040"/>
                  </a:moveTo>
                  <a:lnTo>
                    <a:pt x="74698" y="66040"/>
                  </a:lnTo>
                  <a:lnTo>
                    <a:pt x="76549" y="68580"/>
                  </a:lnTo>
                  <a:lnTo>
                    <a:pt x="77359" y="68580"/>
                  </a:lnTo>
                  <a:lnTo>
                    <a:pt x="75340" y="66040"/>
                  </a:lnTo>
                  <a:close/>
                </a:path>
                <a:path w="128269" h="140969">
                  <a:moveTo>
                    <a:pt x="87130" y="66040"/>
                  </a:moveTo>
                  <a:lnTo>
                    <a:pt x="86493" y="66040"/>
                  </a:lnTo>
                  <a:lnTo>
                    <a:pt x="84474" y="68580"/>
                  </a:lnTo>
                  <a:lnTo>
                    <a:pt x="85280" y="68580"/>
                  </a:lnTo>
                  <a:lnTo>
                    <a:pt x="87130" y="66040"/>
                  </a:lnTo>
                  <a:close/>
                </a:path>
                <a:path w="128269" h="140969">
                  <a:moveTo>
                    <a:pt x="87778" y="66040"/>
                  </a:moveTo>
                  <a:lnTo>
                    <a:pt x="85280" y="68580"/>
                  </a:lnTo>
                  <a:lnTo>
                    <a:pt x="87904" y="68580"/>
                  </a:lnTo>
                  <a:lnTo>
                    <a:pt x="88016" y="67310"/>
                  </a:lnTo>
                  <a:lnTo>
                    <a:pt x="88257" y="67310"/>
                  </a:lnTo>
                  <a:lnTo>
                    <a:pt x="87778" y="66040"/>
                  </a:lnTo>
                  <a:close/>
                </a:path>
                <a:path w="128269" h="140969">
                  <a:moveTo>
                    <a:pt x="88675" y="67310"/>
                  </a:moveTo>
                  <a:lnTo>
                    <a:pt x="87904" y="68580"/>
                  </a:lnTo>
                  <a:lnTo>
                    <a:pt x="88775" y="68580"/>
                  </a:lnTo>
                  <a:lnTo>
                    <a:pt x="88675" y="67310"/>
                  </a:lnTo>
                  <a:close/>
                </a:path>
                <a:path w="128269" h="140969">
                  <a:moveTo>
                    <a:pt x="78489" y="64770"/>
                  </a:moveTo>
                  <a:lnTo>
                    <a:pt x="77690" y="64770"/>
                  </a:lnTo>
                  <a:lnTo>
                    <a:pt x="77932" y="67310"/>
                  </a:lnTo>
                  <a:lnTo>
                    <a:pt x="78760" y="67310"/>
                  </a:lnTo>
                  <a:lnTo>
                    <a:pt x="78489" y="64770"/>
                  </a:lnTo>
                  <a:close/>
                </a:path>
                <a:path w="128269" h="140969">
                  <a:moveTo>
                    <a:pt x="80142" y="64770"/>
                  </a:moveTo>
                  <a:lnTo>
                    <a:pt x="79354" y="64770"/>
                  </a:lnTo>
                  <a:lnTo>
                    <a:pt x="78760" y="67310"/>
                  </a:lnTo>
                  <a:lnTo>
                    <a:pt x="79552" y="67310"/>
                  </a:lnTo>
                  <a:lnTo>
                    <a:pt x="80142" y="64770"/>
                  </a:lnTo>
                  <a:close/>
                </a:path>
                <a:path w="128269" h="140969">
                  <a:moveTo>
                    <a:pt x="81687" y="64770"/>
                  </a:moveTo>
                  <a:lnTo>
                    <a:pt x="80855" y="64770"/>
                  </a:lnTo>
                  <a:lnTo>
                    <a:pt x="80142" y="66040"/>
                  </a:lnTo>
                  <a:lnTo>
                    <a:pt x="80434" y="66040"/>
                  </a:lnTo>
                  <a:lnTo>
                    <a:pt x="79552" y="67310"/>
                  </a:lnTo>
                  <a:lnTo>
                    <a:pt x="82276" y="67310"/>
                  </a:lnTo>
                  <a:lnTo>
                    <a:pt x="81338" y="66040"/>
                  </a:lnTo>
                  <a:lnTo>
                    <a:pt x="81687" y="64770"/>
                  </a:lnTo>
                  <a:close/>
                </a:path>
                <a:path w="128269" h="140969">
                  <a:moveTo>
                    <a:pt x="82475" y="64770"/>
                  </a:moveTo>
                  <a:lnTo>
                    <a:pt x="81687" y="64770"/>
                  </a:lnTo>
                  <a:lnTo>
                    <a:pt x="82276" y="67310"/>
                  </a:lnTo>
                  <a:lnTo>
                    <a:pt x="83069" y="67310"/>
                  </a:lnTo>
                  <a:lnTo>
                    <a:pt x="82475" y="64770"/>
                  </a:lnTo>
                  <a:close/>
                </a:path>
                <a:path w="128269" h="140969">
                  <a:moveTo>
                    <a:pt x="84138" y="64770"/>
                  </a:moveTo>
                  <a:lnTo>
                    <a:pt x="83336" y="64770"/>
                  </a:lnTo>
                  <a:lnTo>
                    <a:pt x="83069" y="67310"/>
                  </a:lnTo>
                  <a:lnTo>
                    <a:pt x="83893" y="67310"/>
                  </a:lnTo>
                  <a:lnTo>
                    <a:pt x="84138" y="64770"/>
                  </a:lnTo>
                  <a:close/>
                </a:path>
                <a:path w="128269" h="140969">
                  <a:moveTo>
                    <a:pt x="61934" y="63500"/>
                  </a:moveTo>
                  <a:lnTo>
                    <a:pt x="59960" y="63500"/>
                  </a:lnTo>
                  <a:lnTo>
                    <a:pt x="58135" y="64770"/>
                  </a:lnTo>
                  <a:lnTo>
                    <a:pt x="59679" y="64770"/>
                  </a:lnTo>
                  <a:lnTo>
                    <a:pt x="61934" y="63500"/>
                  </a:lnTo>
                  <a:close/>
                </a:path>
                <a:path w="128269" h="140969">
                  <a:moveTo>
                    <a:pt x="90399" y="52540"/>
                  </a:moveTo>
                  <a:lnTo>
                    <a:pt x="89297" y="53340"/>
                  </a:lnTo>
                  <a:lnTo>
                    <a:pt x="85834" y="57150"/>
                  </a:lnTo>
                  <a:lnTo>
                    <a:pt x="83864" y="59690"/>
                  </a:lnTo>
                  <a:lnTo>
                    <a:pt x="81222" y="60960"/>
                  </a:lnTo>
                  <a:lnTo>
                    <a:pt x="79641" y="62230"/>
                  </a:lnTo>
                  <a:lnTo>
                    <a:pt x="81754" y="62230"/>
                  </a:lnTo>
                  <a:lnTo>
                    <a:pt x="88563" y="57150"/>
                  </a:lnTo>
                  <a:lnTo>
                    <a:pt x="90399" y="52540"/>
                  </a:lnTo>
                  <a:close/>
                </a:path>
                <a:path w="128269" h="140969">
                  <a:moveTo>
                    <a:pt x="53639" y="44450"/>
                  </a:moveTo>
                  <a:lnTo>
                    <a:pt x="40834" y="44450"/>
                  </a:lnTo>
                  <a:lnTo>
                    <a:pt x="40834" y="60960"/>
                  </a:lnTo>
                  <a:lnTo>
                    <a:pt x="41824" y="60960"/>
                  </a:lnTo>
                  <a:lnTo>
                    <a:pt x="41824" y="55880"/>
                  </a:lnTo>
                  <a:lnTo>
                    <a:pt x="53639" y="55880"/>
                  </a:lnTo>
                  <a:lnTo>
                    <a:pt x="53639" y="54610"/>
                  </a:lnTo>
                  <a:lnTo>
                    <a:pt x="41824" y="54610"/>
                  </a:lnTo>
                  <a:lnTo>
                    <a:pt x="41824" y="49530"/>
                  </a:lnTo>
                  <a:lnTo>
                    <a:pt x="53639" y="49530"/>
                  </a:lnTo>
                  <a:lnTo>
                    <a:pt x="53639" y="48260"/>
                  </a:lnTo>
                  <a:lnTo>
                    <a:pt x="41824" y="48260"/>
                  </a:lnTo>
                  <a:lnTo>
                    <a:pt x="41824" y="45720"/>
                  </a:lnTo>
                  <a:lnTo>
                    <a:pt x="53639" y="45720"/>
                  </a:lnTo>
                  <a:lnTo>
                    <a:pt x="53639" y="44450"/>
                  </a:lnTo>
                  <a:close/>
                </a:path>
                <a:path w="128269" h="140969">
                  <a:moveTo>
                    <a:pt x="48019" y="55880"/>
                  </a:moveTo>
                  <a:lnTo>
                    <a:pt x="46342" y="55880"/>
                  </a:lnTo>
                  <a:lnTo>
                    <a:pt x="45726" y="57150"/>
                  </a:lnTo>
                  <a:lnTo>
                    <a:pt x="45726" y="60960"/>
                  </a:lnTo>
                  <a:lnTo>
                    <a:pt x="48632" y="60960"/>
                  </a:lnTo>
                  <a:lnTo>
                    <a:pt x="48632" y="57150"/>
                  </a:lnTo>
                  <a:lnTo>
                    <a:pt x="48019" y="55880"/>
                  </a:lnTo>
                  <a:close/>
                </a:path>
                <a:path w="128269" h="140969">
                  <a:moveTo>
                    <a:pt x="53639" y="55880"/>
                  </a:moveTo>
                  <a:lnTo>
                    <a:pt x="52645" y="55880"/>
                  </a:lnTo>
                  <a:lnTo>
                    <a:pt x="52645" y="60960"/>
                  </a:lnTo>
                  <a:lnTo>
                    <a:pt x="53639" y="60960"/>
                  </a:lnTo>
                  <a:lnTo>
                    <a:pt x="53639" y="55880"/>
                  </a:lnTo>
                  <a:close/>
                </a:path>
                <a:path w="128269" h="140969">
                  <a:moveTo>
                    <a:pt x="69666" y="52605"/>
                  </a:moveTo>
                  <a:lnTo>
                    <a:pt x="68762" y="53340"/>
                  </a:lnTo>
                  <a:lnTo>
                    <a:pt x="68107" y="53340"/>
                  </a:lnTo>
                  <a:lnTo>
                    <a:pt x="66404" y="55880"/>
                  </a:lnTo>
                  <a:lnTo>
                    <a:pt x="64756" y="58420"/>
                  </a:lnTo>
                  <a:lnTo>
                    <a:pt x="64198" y="58420"/>
                  </a:lnTo>
                  <a:lnTo>
                    <a:pt x="63421" y="60960"/>
                  </a:lnTo>
                  <a:lnTo>
                    <a:pt x="63967" y="60960"/>
                  </a:lnTo>
                  <a:lnTo>
                    <a:pt x="66005" y="57150"/>
                  </a:lnTo>
                  <a:lnTo>
                    <a:pt x="69666" y="52605"/>
                  </a:lnTo>
                  <a:close/>
                </a:path>
                <a:path w="128269" h="140969">
                  <a:moveTo>
                    <a:pt x="79415" y="40640"/>
                  </a:moveTo>
                  <a:lnTo>
                    <a:pt x="76625" y="40640"/>
                  </a:lnTo>
                  <a:lnTo>
                    <a:pt x="78397" y="41910"/>
                  </a:lnTo>
                  <a:lnTo>
                    <a:pt x="78781" y="41910"/>
                  </a:lnTo>
                  <a:lnTo>
                    <a:pt x="79660" y="43180"/>
                  </a:lnTo>
                  <a:lnTo>
                    <a:pt x="80102" y="45720"/>
                  </a:lnTo>
                  <a:lnTo>
                    <a:pt x="80520" y="49558"/>
                  </a:lnTo>
                  <a:lnTo>
                    <a:pt x="80689" y="50800"/>
                  </a:lnTo>
                  <a:lnTo>
                    <a:pt x="79070" y="50800"/>
                  </a:lnTo>
                  <a:lnTo>
                    <a:pt x="80797" y="52070"/>
                  </a:lnTo>
                  <a:lnTo>
                    <a:pt x="81154" y="55880"/>
                  </a:lnTo>
                  <a:lnTo>
                    <a:pt x="81490" y="57806"/>
                  </a:lnTo>
                  <a:lnTo>
                    <a:pt x="81546" y="59690"/>
                  </a:lnTo>
                  <a:lnTo>
                    <a:pt x="83760" y="58420"/>
                  </a:lnTo>
                  <a:lnTo>
                    <a:pt x="82515" y="58420"/>
                  </a:lnTo>
                  <a:lnTo>
                    <a:pt x="82531" y="57150"/>
                  </a:lnTo>
                  <a:lnTo>
                    <a:pt x="81731" y="52605"/>
                  </a:lnTo>
                  <a:lnTo>
                    <a:pt x="81611" y="48260"/>
                  </a:lnTo>
                  <a:lnTo>
                    <a:pt x="81586" y="44450"/>
                  </a:lnTo>
                  <a:lnTo>
                    <a:pt x="79415" y="40640"/>
                  </a:lnTo>
                  <a:close/>
                </a:path>
                <a:path w="128269" h="140969">
                  <a:moveTo>
                    <a:pt x="82647" y="57806"/>
                  </a:moveTo>
                  <a:lnTo>
                    <a:pt x="82515" y="58420"/>
                  </a:lnTo>
                  <a:lnTo>
                    <a:pt x="82755" y="58420"/>
                  </a:lnTo>
                  <a:lnTo>
                    <a:pt x="82647" y="57806"/>
                  </a:lnTo>
                  <a:close/>
                </a:path>
                <a:path w="128269" h="140969">
                  <a:moveTo>
                    <a:pt x="82932" y="44450"/>
                  </a:moveTo>
                  <a:lnTo>
                    <a:pt x="82166" y="44450"/>
                  </a:lnTo>
                  <a:lnTo>
                    <a:pt x="84256" y="52070"/>
                  </a:lnTo>
                  <a:lnTo>
                    <a:pt x="83673" y="53340"/>
                  </a:lnTo>
                  <a:lnTo>
                    <a:pt x="83061" y="55880"/>
                  </a:lnTo>
                  <a:lnTo>
                    <a:pt x="82788" y="57150"/>
                  </a:lnTo>
                  <a:lnTo>
                    <a:pt x="82755" y="58420"/>
                  </a:lnTo>
                  <a:lnTo>
                    <a:pt x="83760" y="58420"/>
                  </a:lnTo>
                  <a:lnTo>
                    <a:pt x="83638" y="57150"/>
                  </a:lnTo>
                  <a:lnTo>
                    <a:pt x="84117" y="54610"/>
                  </a:lnTo>
                  <a:lnTo>
                    <a:pt x="84888" y="53340"/>
                  </a:lnTo>
                  <a:lnTo>
                    <a:pt x="85545" y="50800"/>
                  </a:lnTo>
                  <a:lnTo>
                    <a:pt x="84696" y="50800"/>
                  </a:lnTo>
                  <a:lnTo>
                    <a:pt x="82932" y="44450"/>
                  </a:lnTo>
                  <a:close/>
                </a:path>
                <a:path w="128269" h="140969">
                  <a:moveTo>
                    <a:pt x="53639" y="49530"/>
                  </a:moveTo>
                  <a:lnTo>
                    <a:pt x="52645" y="49530"/>
                  </a:lnTo>
                  <a:lnTo>
                    <a:pt x="52645" y="54610"/>
                  </a:lnTo>
                  <a:lnTo>
                    <a:pt x="53639" y="54610"/>
                  </a:lnTo>
                  <a:lnTo>
                    <a:pt x="53639" y="49530"/>
                  </a:lnTo>
                  <a:close/>
                </a:path>
                <a:path w="128269" h="140969">
                  <a:moveTo>
                    <a:pt x="72143" y="49530"/>
                  </a:moveTo>
                  <a:lnTo>
                    <a:pt x="69666" y="52605"/>
                  </a:lnTo>
                  <a:lnTo>
                    <a:pt x="70324" y="52070"/>
                  </a:lnTo>
                  <a:lnTo>
                    <a:pt x="72251" y="49558"/>
                  </a:lnTo>
                  <a:close/>
                </a:path>
                <a:path w="128269" h="140969">
                  <a:moveTo>
                    <a:pt x="91047" y="52070"/>
                  </a:moveTo>
                  <a:lnTo>
                    <a:pt x="90586" y="52070"/>
                  </a:lnTo>
                  <a:lnTo>
                    <a:pt x="90399" y="52540"/>
                  </a:lnTo>
                  <a:lnTo>
                    <a:pt x="91047" y="52070"/>
                  </a:lnTo>
                  <a:close/>
                </a:path>
                <a:path w="128269" h="140969">
                  <a:moveTo>
                    <a:pt x="95535" y="50800"/>
                  </a:moveTo>
                  <a:lnTo>
                    <a:pt x="93534" y="50800"/>
                  </a:lnTo>
                  <a:lnTo>
                    <a:pt x="91047" y="52070"/>
                  </a:lnTo>
                  <a:lnTo>
                    <a:pt x="99740" y="52070"/>
                  </a:lnTo>
                  <a:lnTo>
                    <a:pt x="95535" y="50800"/>
                  </a:lnTo>
                  <a:close/>
                </a:path>
                <a:path w="128269" h="140969">
                  <a:moveTo>
                    <a:pt x="78134" y="49530"/>
                  </a:moveTo>
                  <a:lnTo>
                    <a:pt x="72273" y="49530"/>
                  </a:lnTo>
                  <a:lnTo>
                    <a:pt x="76960" y="50800"/>
                  </a:lnTo>
                  <a:lnTo>
                    <a:pt x="80689" y="50800"/>
                  </a:lnTo>
                  <a:lnTo>
                    <a:pt x="78134" y="49530"/>
                  </a:lnTo>
                  <a:close/>
                </a:path>
                <a:path w="128269" h="140969">
                  <a:moveTo>
                    <a:pt x="89616" y="43586"/>
                  </a:moveTo>
                  <a:lnTo>
                    <a:pt x="89042" y="44450"/>
                  </a:lnTo>
                  <a:lnTo>
                    <a:pt x="88599" y="45720"/>
                  </a:lnTo>
                  <a:lnTo>
                    <a:pt x="88289" y="45720"/>
                  </a:lnTo>
                  <a:lnTo>
                    <a:pt x="87558" y="46990"/>
                  </a:lnTo>
                  <a:lnTo>
                    <a:pt x="86899" y="48260"/>
                  </a:lnTo>
                  <a:lnTo>
                    <a:pt x="86114" y="49530"/>
                  </a:lnTo>
                  <a:lnTo>
                    <a:pt x="84962" y="49530"/>
                  </a:lnTo>
                  <a:lnTo>
                    <a:pt x="84696" y="50800"/>
                  </a:lnTo>
                  <a:lnTo>
                    <a:pt x="85545" y="50800"/>
                  </a:lnTo>
                  <a:lnTo>
                    <a:pt x="89527" y="48260"/>
                  </a:lnTo>
                  <a:lnTo>
                    <a:pt x="89616" y="43586"/>
                  </a:lnTo>
                  <a:close/>
                </a:path>
                <a:path w="128269" h="140969">
                  <a:moveTo>
                    <a:pt x="83842" y="43180"/>
                  </a:moveTo>
                  <a:lnTo>
                    <a:pt x="83120" y="43180"/>
                  </a:lnTo>
                  <a:lnTo>
                    <a:pt x="85366" y="48260"/>
                  </a:lnTo>
                  <a:lnTo>
                    <a:pt x="85200" y="49530"/>
                  </a:lnTo>
                  <a:lnTo>
                    <a:pt x="86114" y="49530"/>
                  </a:lnTo>
                  <a:lnTo>
                    <a:pt x="86277" y="48260"/>
                  </a:lnTo>
                  <a:lnTo>
                    <a:pt x="86410" y="48260"/>
                  </a:lnTo>
                  <a:lnTo>
                    <a:pt x="86572" y="46990"/>
                  </a:lnTo>
                  <a:lnTo>
                    <a:pt x="85567" y="46990"/>
                  </a:lnTo>
                  <a:lnTo>
                    <a:pt x="83842" y="43180"/>
                  </a:lnTo>
                  <a:close/>
                </a:path>
                <a:path w="128269" h="140969">
                  <a:moveTo>
                    <a:pt x="53639" y="45720"/>
                  </a:moveTo>
                  <a:lnTo>
                    <a:pt x="52645" y="45720"/>
                  </a:lnTo>
                  <a:lnTo>
                    <a:pt x="52645" y="48260"/>
                  </a:lnTo>
                  <a:lnTo>
                    <a:pt x="53639" y="48260"/>
                  </a:lnTo>
                  <a:lnTo>
                    <a:pt x="53639" y="45720"/>
                  </a:lnTo>
                  <a:close/>
                </a:path>
                <a:path w="128269" h="140969">
                  <a:moveTo>
                    <a:pt x="44913" y="45720"/>
                  </a:moveTo>
                  <a:lnTo>
                    <a:pt x="43371" y="45720"/>
                  </a:lnTo>
                  <a:lnTo>
                    <a:pt x="43371" y="46990"/>
                  </a:lnTo>
                  <a:lnTo>
                    <a:pt x="44913" y="46990"/>
                  </a:lnTo>
                  <a:lnTo>
                    <a:pt x="44913" y="45720"/>
                  </a:lnTo>
                  <a:close/>
                </a:path>
                <a:path w="128269" h="140969">
                  <a:moveTo>
                    <a:pt x="48006" y="45720"/>
                  </a:moveTo>
                  <a:lnTo>
                    <a:pt x="46457" y="45720"/>
                  </a:lnTo>
                  <a:lnTo>
                    <a:pt x="46457" y="46990"/>
                  </a:lnTo>
                  <a:lnTo>
                    <a:pt x="48006" y="46990"/>
                  </a:lnTo>
                  <a:lnTo>
                    <a:pt x="48006" y="45720"/>
                  </a:lnTo>
                  <a:close/>
                </a:path>
                <a:path w="128269" h="140969">
                  <a:moveTo>
                    <a:pt x="51100" y="45720"/>
                  </a:moveTo>
                  <a:lnTo>
                    <a:pt x="49552" y="45720"/>
                  </a:lnTo>
                  <a:lnTo>
                    <a:pt x="49552" y="46990"/>
                  </a:lnTo>
                  <a:lnTo>
                    <a:pt x="51100" y="46990"/>
                  </a:lnTo>
                  <a:lnTo>
                    <a:pt x="51100" y="45720"/>
                  </a:lnTo>
                  <a:close/>
                </a:path>
                <a:path w="128269" h="140969">
                  <a:moveTo>
                    <a:pt x="86219" y="38100"/>
                  </a:moveTo>
                  <a:lnTo>
                    <a:pt x="83559" y="38100"/>
                  </a:lnTo>
                  <a:lnTo>
                    <a:pt x="84152" y="40640"/>
                  </a:lnTo>
                  <a:lnTo>
                    <a:pt x="85700" y="43180"/>
                  </a:lnTo>
                  <a:lnTo>
                    <a:pt x="85596" y="46990"/>
                  </a:lnTo>
                  <a:lnTo>
                    <a:pt x="86572" y="46990"/>
                  </a:lnTo>
                  <a:lnTo>
                    <a:pt x="86554" y="43180"/>
                  </a:lnTo>
                  <a:lnTo>
                    <a:pt x="85453" y="40640"/>
                  </a:lnTo>
                  <a:lnTo>
                    <a:pt x="84776" y="39370"/>
                  </a:lnTo>
                  <a:lnTo>
                    <a:pt x="86219" y="38100"/>
                  </a:lnTo>
                  <a:close/>
                </a:path>
                <a:path w="128269" h="140969">
                  <a:moveTo>
                    <a:pt x="45553" y="41910"/>
                  </a:moveTo>
                  <a:lnTo>
                    <a:pt x="44556" y="41910"/>
                  </a:lnTo>
                  <a:lnTo>
                    <a:pt x="44437" y="44450"/>
                  </a:lnTo>
                  <a:lnTo>
                    <a:pt x="45431" y="44450"/>
                  </a:lnTo>
                  <a:lnTo>
                    <a:pt x="45553" y="41910"/>
                  </a:lnTo>
                  <a:close/>
                </a:path>
                <a:path w="128269" h="140969">
                  <a:moveTo>
                    <a:pt x="49913" y="41910"/>
                  </a:moveTo>
                  <a:lnTo>
                    <a:pt x="48916" y="41910"/>
                  </a:lnTo>
                  <a:lnTo>
                    <a:pt x="49038" y="44450"/>
                  </a:lnTo>
                  <a:lnTo>
                    <a:pt x="50035" y="44450"/>
                  </a:lnTo>
                  <a:lnTo>
                    <a:pt x="49913" y="41910"/>
                  </a:lnTo>
                  <a:close/>
                </a:path>
                <a:path w="128269" h="140969">
                  <a:moveTo>
                    <a:pt x="91835" y="40640"/>
                  </a:moveTo>
                  <a:lnTo>
                    <a:pt x="89672" y="40640"/>
                  </a:lnTo>
                  <a:lnTo>
                    <a:pt x="89616" y="43586"/>
                  </a:lnTo>
                  <a:lnTo>
                    <a:pt x="90730" y="41910"/>
                  </a:lnTo>
                  <a:lnTo>
                    <a:pt x="91835" y="40640"/>
                  </a:lnTo>
                  <a:close/>
                </a:path>
                <a:path w="128269" h="140969">
                  <a:moveTo>
                    <a:pt x="50986" y="38100"/>
                  </a:moveTo>
                  <a:lnTo>
                    <a:pt x="43414" y="38100"/>
                  </a:lnTo>
                  <a:lnTo>
                    <a:pt x="43414" y="41910"/>
                  </a:lnTo>
                  <a:lnTo>
                    <a:pt x="44405" y="41910"/>
                  </a:lnTo>
                  <a:lnTo>
                    <a:pt x="44405" y="39370"/>
                  </a:lnTo>
                  <a:lnTo>
                    <a:pt x="50986" y="39370"/>
                  </a:lnTo>
                  <a:lnTo>
                    <a:pt x="50986" y="38100"/>
                  </a:lnTo>
                  <a:close/>
                </a:path>
                <a:path w="128269" h="140969">
                  <a:moveTo>
                    <a:pt x="50986" y="39370"/>
                  </a:moveTo>
                  <a:lnTo>
                    <a:pt x="49992" y="39370"/>
                  </a:lnTo>
                  <a:lnTo>
                    <a:pt x="49992" y="41910"/>
                  </a:lnTo>
                  <a:lnTo>
                    <a:pt x="50986" y="41910"/>
                  </a:lnTo>
                  <a:lnTo>
                    <a:pt x="50986" y="39370"/>
                  </a:lnTo>
                  <a:close/>
                </a:path>
                <a:path w="128269" h="140969">
                  <a:moveTo>
                    <a:pt x="76441" y="39370"/>
                  </a:moveTo>
                  <a:lnTo>
                    <a:pt x="70656" y="39370"/>
                  </a:lnTo>
                  <a:lnTo>
                    <a:pt x="70444" y="40640"/>
                  </a:lnTo>
                  <a:lnTo>
                    <a:pt x="77536" y="40640"/>
                  </a:lnTo>
                  <a:lnTo>
                    <a:pt x="76441" y="39370"/>
                  </a:lnTo>
                  <a:close/>
                </a:path>
                <a:path w="128269" h="140969">
                  <a:moveTo>
                    <a:pt x="72347" y="36102"/>
                  </a:moveTo>
                  <a:lnTo>
                    <a:pt x="71888" y="36830"/>
                  </a:lnTo>
                  <a:lnTo>
                    <a:pt x="71189" y="38100"/>
                  </a:lnTo>
                  <a:lnTo>
                    <a:pt x="70948" y="38100"/>
                  </a:lnTo>
                  <a:lnTo>
                    <a:pt x="70772" y="39370"/>
                  </a:lnTo>
                  <a:lnTo>
                    <a:pt x="71596" y="39370"/>
                  </a:lnTo>
                  <a:lnTo>
                    <a:pt x="71786" y="38100"/>
                  </a:lnTo>
                  <a:lnTo>
                    <a:pt x="72347" y="36102"/>
                  </a:lnTo>
                  <a:close/>
                </a:path>
                <a:path w="128269" h="140969">
                  <a:moveTo>
                    <a:pt x="45377" y="36830"/>
                  </a:moveTo>
                  <a:lnTo>
                    <a:pt x="44344" y="36830"/>
                  </a:lnTo>
                  <a:lnTo>
                    <a:pt x="44344" y="38100"/>
                  </a:lnTo>
                  <a:lnTo>
                    <a:pt x="45377" y="38100"/>
                  </a:lnTo>
                  <a:lnTo>
                    <a:pt x="45377" y="36830"/>
                  </a:lnTo>
                  <a:close/>
                </a:path>
                <a:path w="128269" h="140969">
                  <a:moveTo>
                    <a:pt x="47743" y="36830"/>
                  </a:moveTo>
                  <a:lnTo>
                    <a:pt x="46677" y="36830"/>
                  </a:lnTo>
                  <a:lnTo>
                    <a:pt x="46677" y="38100"/>
                  </a:lnTo>
                  <a:lnTo>
                    <a:pt x="47749" y="38100"/>
                  </a:lnTo>
                  <a:lnTo>
                    <a:pt x="47743" y="36830"/>
                  </a:lnTo>
                  <a:close/>
                </a:path>
                <a:path w="128269" h="140969">
                  <a:moveTo>
                    <a:pt x="50050" y="36830"/>
                  </a:moveTo>
                  <a:lnTo>
                    <a:pt x="49020" y="36830"/>
                  </a:lnTo>
                  <a:lnTo>
                    <a:pt x="49020" y="38100"/>
                  </a:lnTo>
                  <a:lnTo>
                    <a:pt x="50050" y="38100"/>
                  </a:lnTo>
                  <a:lnTo>
                    <a:pt x="50050" y="36830"/>
                  </a:lnTo>
                  <a:close/>
                </a:path>
                <a:path w="128269" h="140969">
                  <a:moveTo>
                    <a:pt x="89962" y="35560"/>
                  </a:moveTo>
                  <a:lnTo>
                    <a:pt x="88764" y="35560"/>
                  </a:lnTo>
                  <a:lnTo>
                    <a:pt x="88847" y="36830"/>
                  </a:lnTo>
                  <a:lnTo>
                    <a:pt x="87090" y="38100"/>
                  </a:lnTo>
                  <a:lnTo>
                    <a:pt x="87698" y="38100"/>
                  </a:lnTo>
                  <a:lnTo>
                    <a:pt x="89982" y="36830"/>
                  </a:lnTo>
                  <a:lnTo>
                    <a:pt x="89962" y="35560"/>
                  </a:lnTo>
                  <a:close/>
                </a:path>
                <a:path w="128269" h="140969">
                  <a:moveTo>
                    <a:pt x="45765" y="34290"/>
                  </a:moveTo>
                  <a:lnTo>
                    <a:pt x="44405" y="34290"/>
                  </a:lnTo>
                  <a:lnTo>
                    <a:pt x="43606" y="35560"/>
                  </a:lnTo>
                  <a:lnTo>
                    <a:pt x="43606" y="36830"/>
                  </a:lnTo>
                  <a:lnTo>
                    <a:pt x="44596" y="36830"/>
                  </a:lnTo>
                  <a:lnTo>
                    <a:pt x="44596" y="35560"/>
                  </a:lnTo>
                  <a:lnTo>
                    <a:pt x="45765" y="34290"/>
                  </a:lnTo>
                  <a:close/>
                </a:path>
                <a:path w="128269" h="140969">
                  <a:moveTo>
                    <a:pt x="48437" y="31750"/>
                  </a:moveTo>
                  <a:lnTo>
                    <a:pt x="45989" y="31750"/>
                  </a:lnTo>
                  <a:lnTo>
                    <a:pt x="45392" y="33020"/>
                  </a:lnTo>
                  <a:lnTo>
                    <a:pt x="45431" y="34290"/>
                  </a:lnTo>
                  <a:lnTo>
                    <a:pt x="48624" y="34290"/>
                  </a:lnTo>
                  <a:lnTo>
                    <a:pt x="49797" y="35560"/>
                  </a:lnTo>
                  <a:lnTo>
                    <a:pt x="49797" y="36830"/>
                  </a:lnTo>
                  <a:lnTo>
                    <a:pt x="50792" y="36830"/>
                  </a:lnTo>
                  <a:lnTo>
                    <a:pt x="50792" y="35560"/>
                  </a:lnTo>
                  <a:lnTo>
                    <a:pt x="49956" y="34290"/>
                  </a:lnTo>
                  <a:lnTo>
                    <a:pt x="48908" y="33020"/>
                  </a:lnTo>
                  <a:lnTo>
                    <a:pt x="48437" y="31750"/>
                  </a:lnTo>
                  <a:close/>
                </a:path>
                <a:path w="128269" h="140969">
                  <a:moveTo>
                    <a:pt x="79213" y="35560"/>
                  </a:moveTo>
                  <a:lnTo>
                    <a:pt x="72690" y="35560"/>
                  </a:lnTo>
                  <a:lnTo>
                    <a:pt x="74602" y="36830"/>
                  </a:lnTo>
                  <a:lnTo>
                    <a:pt x="79213" y="35560"/>
                  </a:lnTo>
                  <a:close/>
                </a:path>
                <a:path w="128269" h="140969">
                  <a:moveTo>
                    <a:pt x="88764" y="35560"/>
                  </a:moveTo>
                  <a:lnTo>
                    <a:pt x="85239" y="35560"/>
                  </a:lnTo>
                  <a:lnTo>
                    <a:pt x="85420" y="36830"/>
                  </a:lnTo>
                  <a:lnTo>
                    <a:pt x="88764" y="35560"/>
                  </a:lnTo>
                  <a:close/>
                </a:path>
                <a:path w="128269" h="140969">
                  <a:moveTo>
                    <a:pt x="72500" y="35560"/>
                  </a:moveTo>
                  <a:lnTo>
                    <a:pt x="72347" y="36102"/>
                  </a:lnTo>
                  <a:lnTo>
                    <a:pt x="72638" y="35643"/>
                  </a:lnTo>
                  <a:lnTo>
                    <a:pt x="72500" y="35560"/>
                  </a:lnTo>
                  <a:close/>
                </a:path>
                <a:path w="128269" h="140969">
                  <a:moveTo>
                    <a:pt x="72489" y="33020"/>
                  </a:moveTo>
                  <a:lnTo>
                    <a:pt x="65825" y="33020"/>
                  </a:lnTo>
                  <a:lnTo>
                    <a:pt x="69922" y="34290"/>
                  </a:lnTo>
                  <a:lnTo>
                    <a:pt x="71953" y="34290"/>
                  </a:lnTo>
                  <a:lnTo>
                    <a:pt x="73803" y="35560"/>
                  </a:lnTo>
                  <a:lnTo>
                    <a:pt x="75375" y="35560"/>
                  </a:lnTo>
                  <a:lnTo>
                    <a:pt x="72489" y="33020"/>
                  </a:lnTo>
                  <a:close/>
                </a:path>
                <a:path w="128269" h="140969">
                  <a:moveTo>
                    <a:pt x="87072" y="31750"/>
                  </a:moveTo>
                  <a:lnTo>
                    <a:pt x="85596" y="31750"/>
                  </a:lnTo>
                  <a:lnTo>
                    <a:pt x="83379" y="33020"/>
                  </a:lnTo>
                  <a:lnTo>
                    <a:pt x="82565" y="34290"/>
                  </a:lnTo>
                  <a:lnTo>
                    <a:pt x="79148" y="34290"/>
                  </a:lnTo>
                  <a:lnTo>
                    <a:pt x="75375" y="35560"/>
                  </a:lnTo>
                  <a:lnTo>
                    <a:pt x="81946" y="35560"/>
                  </a:lnTo>
                  <a:lnTo>
                    <a:pt x="85147" y="33020"/>
                  </a:lnTo>
                  <a:lnTo>
                    <a:pt x="87943" y="33020"/>
                  </a:lnTo>
                  <a:lnTo>
                    <a:pt x="87072" y="31750"/>
                  </a:lnTo>
                  <a:close/>
                </a:path>
                <a:path w="128269" h="140969">
                  <a:moveTo>
                    <a:pt x="88757" y="33020"/>
                  </a:moveTo>
                  <a:lnTo>
                    <a:pt x="87339" y="33020"/>
                  </a:lnTo>
                  <a:lnTo>
                    <a:pt x="84613" y="34290"/>
                  </a:lnTo>
                  <a:lnTo>
                    <a:pt x="84955" y="35560"/>
                  </a:lnTo>
                  <a:lnTo>
                    <a:pt x="87908" y="34290"/>
                  </a:lnTo>
                  <a:lnTo>
                    <a:pt x="89203" y="34290"/>
                  </a:lnTo>
                  <a:lnTo>
                    <a:pt x="88757" y="33020"/>
                  </a:lnTo>
                  <a:close/>
                </a:path>
                <a:path w="128269" h="140969">
                  <a:moveTo>
                    <a:pt x="89344" y="34290"/>
                  </a:moveTo>
                  <a:lnTo>
                    <a:pt x="88253" y="34290"/>
                  </a:lnTo>
                  <a:lnTo>
                    <a:pt x="88459" y="35560"/>
                  </a:lnTo>
                  <a:lnTo>
                    <a:pt x="89423" y="35560"/>
                  </a:lnTo>
                  <a:lnTo>
                    <a:pt x="89344" y="34290"/>
                  </a:lnTo>
                  <a:close/>
                </a:path>
                <a:path w="128269" h="140969">
                  <a:moveTo>
                    <a:pt x="80041" y="33020"/>
                  </a:moveTo>
                  <a:lnTo>
                    <a:pt x="78209" y="33020"/>
                  </a:lnTo>
                  <a:lnTo>
                    <a:pt x="79490" y="34290"/>
                  </a:lnTo>
                  <a:lnTo>
                    <a:pt x="80963" y="34290"/>
                  </a:lnTo>
                  <a:lnTo>
                    <a:pt x="80041" y="33020"/>
                  </a:lnTo>
                  <a:close/>
                </a:path>
                <a:path w="128269" h="140969">
                  <a:moveTo>
                    <a:pt x="65369" y="31430"/>
                  </a:moveTo>
                  <a:lnTo>
                    <a:pt x="64072" y="31750"/>
                  </a:lnTo>
                  <a:lnTo>
                    <a:pt x="64795" y="31750"/>
                  </a:lnTo>
                  <a:lnTo>
                    <a:pt x="66247" y="33020"/>
                  </a:lnTo>
                  <a:lnTo>
                    <a:pt x="69194" y="33020"/>
                  </a:lnTo>
                  <a:lnTo>
                    <a:pt x="65829" y="31750"/>
                  </a:lnTo>
                  <a:lnTo>
                    <a:pt x="65369" y="31430"/>
                  </a:lnTo>
                  <a:close/>
                </a:path>
                <a:path w="128269" h="140969">
                  <a:moveTo>
                    <a:pt x="73817" y="30480"/>
                  </a:moveTo>
                  <a:lnTo>
                    <a:pt x="69231" y="30480"/>
                  </a:lnTo>
                  <a:lnTo>
                    <a:pt x="72459" y="31750"/>
                  </a:lnTo>
                  <a:lnTo>
                    <a:pt x="76892" y="33020"/>
                  </a:lnTo>
                  <a:lnTo>
                    <a:pt x="79076" y="33020"/>
                  </a:lnTo>
                  <a:lnTo>
                    <a:pt x="77388" y="31750"/>
                  </a:lnTo>
                  <a:lnTo>
                    <a:pt x="75901" y="31750"/>
                  </a:lnTo>
                  <a:lnTo>
                    <a:pt x="73817" y="30480"/>
                  </a:lnTo>
                  <a:close/>
                </a:path>
                <a:path w="128269" h="140969">
                  <a:moveTo>
                    <a:pt x="64000" y="30480"/>
                  </a:moveTo>
                  <a:lnTo>
                    <a:pt x="63658" y="30480"/>
                  </a:lnTo>
                  <a:lnTo>
                    <a:pt x="63348" y="31750"/>
                  </a:lnTo>
                  <a:lnTo>
                    <a:pt x="64072" y="31750"/>
                  </a:lnTo>
                  <a:lnTo>
                    <a:pt x="64000" y="30480"/>
                  </a:lnTo>
                  <a:close/>
                </a:path>
                <a:path w="128269" h="140969">
                  <a:moveTo>
                    <a:pt x="64000" y="30480"/>
                  </a:moveTo>
                  <a:lnTo>
                    <a:pt x="64072" y="31750"/>
                  </a:lnTo>
                  <a:lnTo>
                    <a:pt x="65369" y="31430"/>
                  </a:lnTo>
                  <a:lnTo>
                    <a:pt x="64000" y="30480"/>
                  </a:lnTo>
                  <a:close/>
                </a:path>
                <a:path w="128269" h="140969">
                  <a:moveTo>
                    <a:pt x="69231" y="30480"/>
                  </a:moveTo>
                  <a:lnTo>
                    <a:pt x="64000" y="30480"/>
                  </a:lnTo>
                  <a:lnTo>
                    <a:pt x="65369" y="31430"/>
                  </a:lnTo>
                  <a:lnTo>
                    <a:pt x="69231" y="30480"/>
                  </a:lnTo>
                  <a:close/>
                </a:path>
                <a:path w="128269" h="140969">
                  <a:moveTo>
                    <a:pt x="72039" y="13970"/>
                  </a:moveTo>
                  <a:lnTo>
                    <a:pt x="64010" y="13970"/>
                  </a:lnTo>
                  <a:lnTo>
                    <a:pt x="54166" y="15240"/>
                  </a:lnTo>
                  <a:lnTo>
                    <a:pt x="45723" y="19050"/>
                  </a:lnTo>
                  <a:lnTo>
                    <a:pt x="38682" y="24130"/>
                  </a:lnTo>
                  <a:lnTo>
                    <a:pt x="33044" y="30480"/>
                  </a:lnTo>
                  <a:lnTo>
                    <a:pt x="35502" y="30480"/>
                  </a:lnTo>
                  <a:lnTo>
                    <a:pt x="39088" y="25400"/>
                  </a:lnTo>
                  <a:lnTo>
                    <a:pt x="40384" y="24130"/>
                  </a:lnTo>
                  <a:lnTo>
                    <a:pt x="41946" y="22860"/>
                  </a:lnTo>
                  <a:lnTo>
                    <a:pt x="43638" y="21590"/>
                  </a:lnTo>
                  <a:lnTo>
                    <a:pt x="46777" y="19050"/>
                  </a:lnTo>
                  <a:lnTo>
                    <a:pt x="48073" y="19050"/>
                  </a:lnTo>
                  <a:lnTo>
                    <a:pt x="52170" y="16510"/>
                  </a:lnTo>
                  <a:lnTo>
                    <a:pt x="55464" y="16510"/>
                  </a:lnTo>
                  <a:lnTo>
                    <a:pt x="59273" y="15240"/>
                  </a:lnTo>
                  <a:lnTo>
                    <a:pt x="75772" y="15240"/>
                  </a:lnTo>
                  <a:lnTo>
                    <a:pt x="72039" y="13970"/>
                  </a:lnTo>
                  <a:close/>
                </a:path>
                <a:path w="128269" h="140969">
                  <a:moveTo>
                    <a:pt x="90815" y="27518"/>
                  </a:moveTo>
                  <a:lnTo>
                    <a:pt x="91830" y="28730"/>
                  </a:lnTo>
                  <a:lnTo>
                    <a:pt x="91453" y="27940"/>
                  </a:lnTo>
                  <a:lnTo>
                    <a:pt x="90815" y="27518"/>
                  </a:lnTo>
                  <a:close/>
                </a:path>
                <a:path w="128269" h="140969">
                  <a:moveTo>
                    <a:pt x="75772" y="15240"/>
                  </a:moveTo>
                  <a:lnTo>
                    <a:pt x="70760" y="15240"/>
                  </a:lnTo>
                  <a:lnTo>
                    <a:pt x="73436" y="16510"/>
                  </a:lnTo>
                  <a:lnTo>
                    <a:pt x="77410" y="17780"/>
                  </a:lnTo>
                  <a:lnTo>
                    <a:pt x="80895" y="19050"/>
                  </a:lnTo>
                  <a:lnTo>
                    <a:pt x="83231" y="20320"/>
                  </a:lnTo>
                  <a:lnTo>
                    <a:pt x="85761" y="22860"/>
                  </a:lnTo>
                  <a:lnTo>
                    <a:pt x="87370" y="24130"/>
                  </a:lnTo>
                  <a:lnTo>
                    <a:pt x="89531" y="26670"/>
                  </a:lnTo>
                  <a:lnTo>
                    <a:pt x="90815" y="27518"/>
                  </a:lnTo>
                  <a:lnTo>
                    <a:pt x="85852" y="21590"/>
                  </a:lnTo>
                  <a:lnTo>
                    <a:pt x="79505" y="16510"/>
                  </a:lnTo>
                  <a:lnTo>
                    <a:pt x="75772" y="15240"/>
                  </a:lnTo>
                  <a:close/>
                </a:path>
                <a:path w="128269" h="140969">
                  <a:moveTo>
                    <a:pt x="48073" y="19050"/>
                  </a:moveTo>
                  <a:lnTo>
                    <a:pt x="46777" y="19050"/>
                  </a:lnTo>
                  <a:lnTo>
                    <a:pt x="46241" y="20320"/>
                  </a:lnTo>
                  <a:lnTo>
                    <a:pt x="48073" y="19050"/>
                  </a:lnTo>
                  <a:close/>
                </a:path>
              </a:pathLst>
            </a:custGeom>
            <a:solidFill>
              <a:srgbClr val="3F5965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54" name="object 54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070442" y="1963875"/>
              <a:ext cx="250019" cy="20372"/>
            </a:xfrm>
            <a:prstGeom prst="rect">
              <a:avLst/>
            </a:prstGeom>
          </p:spPr>
        </p:pic>
        <p:pic>
          <p:nvPicPr>
            <p:cNvPr id="55" name="object 55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615683" y="118324"/>
              <a:ext cx="210761" cy="178653"/>
            </a:xfrm>
            <a:prstGeom prst="rect">
              <a:avLst/>
            </a:prstGeom>
          </p:spPr>
        </p:pic>
        <p:pic>
          <p:nvPicPr>
            <p:cNvPr id="56" name="object 56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120482" y="118324"/>
              <a:ext cx="163055" cy="178653"/>
            </a:xfrm>
            <a:prstGeom prst="rect">
              <a:avLst/>
            </a:prstGeom>
          </p:spPr>
        </p:pic>
        <p:pic>
          <p:nvPicPr>
            <p:cNvPr id="57" name="object 57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881515" y="114987"/>
              <a:ext cx="185381" cy="184943"/>
            </a:xfrm>
            <a:prstGeom prst="rect">
              <a:avLst/>
            </a:prstGeom>
          </p:spPr>
        </p:pic>
        <p:sp>
          <p:nvSpPr>
            <p:cNvPr id="58" name="object 58"/>
            <p:cNvSpPr/>
            <p:nvPr/>
          </p:nvSpPr>
          <p:spPr>
            <a:xfrm>
              <a:off x="1188737" y="594372"/>
              <a:ext cx="1524635" cy="0"/>
            </a:xfrm>
            <a:custGeom>
              <a:avLst/>
              <a:gdLst/>
              <a:ahLst/>
              <a:cxnLst/>
              <a:rect l="l" t="t" r="r" b="b"/>
              <a:pathLst>
                <a:path w="1524635" h="0">
                  <a:moveTo>
                    <a:pt x="0" y="0"/>
                  </a:moveTo>
                  <a:lnTo>
                    <a:pt x="1524021" y="0"/>
                  </a:lnTo>
                </a:path>
              </a:pathLst>
            </a:custGeom>
            <a:ln w="6835">
              <a:solidFill>
                <a:srgbClr val="001A2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9" name="object 59"/>
          <p:cNvSpPr txBox="1"/>
          <p:nvPr/>
        </p:nvSpPr>
        <p:spPr>
          <a:xfrm>
            <a:off x="1205431" y="320217"/>
            <a:ext cx="1490980" cy="2343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55880" marR="5080" indent="-43815">
              <a:lnSpc>
                <a:spcPct val="114100"/>
              </a:lnSpc>
              <a:spcBef>
                <a:spcPts val="95"/>
              </a:spcBef>
            </a:pPr>
            <a:r>
              <a:rPr dirty="0" sz="600" spc="-105" b="1">
                <a:solidFill>
                  <a:srgbClr val="001A2F"/>
                </a:solidFill>
                <a:latin typeface="Tahoma"/>
                <a:cs typeface="Tahoma"/>
              </a:rPr>
              <a:t>I</a:t>
            </a:r>
            <a:r>
              <a:rPr dirty="0" sz="600" spc="-20" b="1">
                <a:solidFill>
                  <a:srgbClr val="001A2F"/>
                </a:solidFill>
                <a:latin typeface="Tahoma"/>
                <a:cs typeface="Tahoma"/>
              </a:rPr>
              <a:t> </a:t>
            </a:r>
            <a:r>
              <a:rPr dirty="0" sz="600" spc="-15" b="1">
                <a:solidFill>
                  <a:srgbClr val="001A2F"/>
                </a:solidFill>
                <a:latin typeface="Tahoma"/>
                <a:cs typeface="Tahoma"/>
              </a:rPr>
              <a:t>F</a:t>
            </a:r>
            <a:r>
              <a:rPr dirty="0" sz="600" spc="-35" b="1">
                <a:solidFill>
                  <a:srgbClr val="001A2F"/>
                </a:solidFill>
                <a:latin typeface="Tahoma"/>
                <a:cs typeface="Tahoma"/>
              </a:rPr>
              <a:t>Ó</a:t>
            </a:r>
            <a:r>
              <a:rPr dirty="0" sz="600" spc="-40" b="1">
                <a:solidFill>
                  <a:srgbClr val="001A2F"/>
                </a:solidFill>
                <a:latin typeface="Tahoma"/>
                <a:cs typeface="Tahoma"/>
              </a:rPr>
              <a:t>R</a:t>
            </a:r>
            <a:r>
              <a:rPr dirty="0" sz="600" spc="-25" b="1">
                <a:solidFill>
                  <a:srgbClr val="001A2F"/>
                </a:solidFill>
                <a:latin typeface="Tahoma"/>
                <a:cs typeface="Tahoma"/>
              </a:rPr>
              <a:t>UM</a:t>
            </a:r>
            <a:r>
              <a:rPr dirty="0" sz="600" spc="-20" b="1">
                <a:solidFill>
                  <a:srgbClr val="001A2F"/>
                </a:solidFill>
                <a:latin typeface="Tahoma"/>
                <a:cs typeface="Tahoma"/>
              </a:rPr>
              <a:t> </a:t>
            </a:r>
            <a:r>
              <a:rPr dirty="0" sz="600" spc="-45" b="1">
                <a:solidFill>
                  <a:srgbClr val="001A2F"/>
                </a:solidFill>
                <a:latin typeface="Tahoma"/>
                <a:cs typeface="Tahoma"/>
              </a:rPr>
              <a:t>CIENTÍFI</a:t>
            </a:r>
            <a:r>
              <a:rPr dirty="0" sz="600" spc="-70" b="1">
                <a:solidFill>
                  <a:srgbClr val="001A2F"/>
                </a:solidFill>
                <a:latin typeface="Tahoma"/>
                <a:cs typeface="Tahoma"/>
              </a:rPr>
              <a:t>C</a:t>
            </a:r>
            <a:r>
              <a:rPr dirty="0" sz="600" spc="-25" b="1">
                <a:solidFill>
                  <a:srgbClr val="001A2F"/>
                </a:solidFill>
                <a:latin typeface="Tahoma"/>
                <a:cs typeface="Tahoma"/>
              </a:rPr>
              <a:t>O</a:t>
            </a:r>
            <a:r>
              <a:rPr dirty="0" sz="600" spc="-20" b="1">
                <a:solidFill>
                  <a:srgbClr val="001A2F"/>
                </a:solidFill>
                <a:latin typeface="Tahoma"/>
                <a:cs typeface="Tahoma"/>
              </a:rPr>
              <a:t> </a:t>
            </a:r>
            <a:r>
              <a:rPr dirty="0" sz="600" spc="-15" b="1">
                <a:solidFill>
                  <a:srgbClr val="001A2F"/>
                </a:solidFill>
                <a:latin typeface="Tahoma"/>
                <a:cs typeface="Tahoma"/>
              </a:rPr>
              <a:t>DE</a:t>
            </a:r>
            <a:r>
              <a:rPr dirty="0" sz="600" spc="-20" b="1">
                <a:solidFill>
                  <a:srgbClr val="001A2F"/>
                </a:solidFill>
                <a:latin typeface="Tahoma"/>
                <a:cs typeface="Tahoma"/>
              </a:rPr>
              <a:t> </a:t>
            </a:r>
            <a:r>
              <a:rPr dirty="0" sz="600" spc="-30" b="1">
                <a:solidFill>
                  <a:srgbClr val="001A2F"/>
                </a:solidFill>
                <a:latin typeface="Tahoma"/>
                <a:cs typeface="Tahoma"/>
              </a:rPr>
              <a:t>S</a:t>
            </a:r>
            <a:r>
              <a:rPr dirty="0" sz="600" b="1">
                <a:solidFill>
                  <a:srgbClr val="001A2F"/>
                </a:solidFill>
                <a:latin typeface="Tahoma"/>
                <a:cs typeface="Tahoma"/>
              </a:rPr>
              <a:t>A</a:t>
            </a:r>
            <a:r>
              <a:rPr dirty="0" sz="600" spc="-15" b="1">
                <a:solidFill>
                  <a:srgbClr val="001A2F"/>
                </a:solidFill>
                <a:latin typeface="Tahoma"/>
                <a:cs typeface="Tahoma"/>
              </a:rPr>
              <a:t>ÚDE</a:t>
            </a:r>
            <a:r>
              <a:rPr dirty="0" sz="600" spc="-20" b="1">
                <a:solidFill>
                  <a:srgbClr val="001A2F"/>
                </a:solidFill>
                <a:latin typeface="Tahoma"/>
                <a:cs typeface="Tahoma"/>
              </a:rPr>
              <a:t> </a:t>
            </a:r>
            <a:r>
              <a:rPr dirty="0" sz="600" spc="-15" b="1">
                <a:solidFill>
                  <a:srgbClr val="001A2F"/>
                </a:solidFill>
                <a:latin typeface="Tahoma"/>
                <a:cs typeface="Tahoma"/>
              </a:rPr>
              <a:t>MEN</a:t>
            </a:r>
            <a:r>
              <a:rPr dirty="0" sz="600" spc="-60" b="1">
                <a:solidFill>
                  <a:srgbClr val="001A2F"/>
                </a:solidFill>
                <a:latin typeface="Tahoma"/>
                <a:cs typeface="Tahoma"/>
              </a:rPr>
              <a:t>T</a:t>
            </a:r>
            <a:r>
              <a:rPr dirty="0" sz="600" spc="5" b="1">
                <a:solidFill>
                  <a:srgbClr val="001A2F"/>
                </a:solidFill>
                <a:latin typeface="Tahoma"/>
                <a:cs typeface="Tahoma"/>
              </a:rPr>
              <a:t>AL  </a:t>
            </a:r>
            <a:r>
              <a:rPr dirty="0" sz="600" spc="-5" b="1">
                <a:solidFill>
                  <a:srgbClr val="001A2F"/>
                </a:solidFill>
                <a:latin typeface="Tahoma"/>
                <a:cs typeface="Tahoma"/>
              </a:rPr>
              <a:t>E</a:t>
            </a:r>
            <a:r>
              <a:rPr dirty="0" sz="600" spc="-20" b="1">
                <a:solidFill>
                  <a:srgbClr val="001A2F"/>
                </a:solidFill>
                <a:latin typeface="Tahoma"/>
                <a:cs typeface="Tahoma"/>
              </a:rPr>
              <a:t> </a:t>
            </a:r>
            <a:r>
              <a:rPr dirty="0" sz="600" spc="-35" b="1">
                <a:solidFill>
                  <a:srgbClr val="001A2F"/>
                </a:solidFill>
                <a:latin typeface="Tahoma"/>
                <a:cs typeface="Tahoma"/>
              </a:rPr>
              <a:t>A</a:t>
            </a:r>
            <a:r>
              <a:rPr dirty="0" sz="600" spc="-10" b="1">
                <a:solidFill>
                  <a:srgbClr val="001A2F"/>
                </a:solidFill>
                <a:latin typeface="Tahoma"/>
                <a:cs typeface="Tahoma"/>
              </a:rPr>
              <a:t>TENÇ</a:t>
            </a:r>
            <a:r>
              <a:rPr dirty="0" sz="600" spc="-30" b="1">
                <a:solidFill>
                  <a:srgbClr val="001A2F"/>
                </a:solidFill>
                <a:latin typeface="Tahoma"/>
                <a:cs typeface="Tahoma"/>
              </a:rPr>
              <a:t>Ã</a:t>
            </a:r>
            <a:r>
              <a:rPr dirty="0" sz="600" spc="-25" b="1">
                <a:solidFill>
                  <a:srgbClr val="001A2F"/>
                </a:solidFill>
                <a:latin typeface="Tahoma"/>
                <a:cs typeface="Tahoma"/>
              </a:rPr>
              <a:t>O</a:t>
            </a:r>
            <a:r>
              <a:rPr dirty="0" sz="600" spc="-20" b="1">
                <a:solidFill>
                  <a:srgbClr val="001A2F"/>
                </a:solidFill>
                <a:latin typeface="Tahoma"/>
                <a:cs typeface="Tahoma"/>
              </a:rPr>
              <a:t> </a:t>
            </a:r>
            <a:r>
              <a:rPr dirty="0" sz="600" spc="-5" b="1">
                <a:solidFill>
                  <a:srgbClr val="001A2F"/>
                </a:solidFill>
                <a:latin typeface="Tahoma"/>
                <a:cs typeface="Tahoma"/>
              </a:rPr>
              <a:t>P</a:t>
            </a:r>
            <a:r>
              <a:rPr dirty="0" sz="600" spc="-55" b="1">
                <a:solidFill>
                  <a:srgbClr val="001A2F"/>
                </a:solidFill>
                <a:latin typeface="Tahoma"/>
                <a:cs typeface="Tahoma"/>
              </a:rPr>
              <a:t>SI</a:t>
            </a:r>
            <a:r>
              <a:rPr dirty="0" sz="600" spc="-80" b="1">
                <a:solidFill>
                  <a:srgbClr val="001A2F"/>
                </a:solidFill>
                <a:latin typeface="Tahoma"/>
                <a:cs typeface="Tahoma"/>
              </a:rPr>
              <a:t>C</a:t>
            </a:r>
            <a:r>
              <a:rPr dirty="0" sz="600" spc="-30" b="1">
                <a:solidFill>
                  <a:srgbClr val="001A2F"/>
                </a:solidFill>
                <a:latin typeface="Tahoma"/>
                <a:cs typeface="Tahoma"/>
              </a:rPr>
              <a:t>OSSOCIAL</a:t>
            </a:r>
            <a:r>
              <a:rPr dirty="0" sz="600" spc="-20" b="1">
                <a:solidFill>
                  <a:srgbClr val="001A2F"/>
                </a:solidFill>
                <a:latin typeface="Tahoma"/>
                <a:cs typeface="Tahoma"/>
              </a:rPr>
              <a:t> </a:t>
            </a:r>
            <a:r>
              <a:rPr dirty="0" sz="600" spc="-25" b="1">
                <a:solidFill>
                  <a:srgbClr val="001A2F"/>
                </a:solidFill>
                <a:latin typeface="Tahoma"/>
                <a:cs typeface="Tahoma"/>
              </a:rPr>
              <a:t>DO</a:t>
            </a:r>
            <a:r>
              <a:rPr dirty="0" sz="600" spc="-20" b="1">
                <a:solidFill>
                  <a:srgbClr val="001A2F"/>
                </a:solidFill>
                <a:latin typeface="Tahoma"/>
                <a:cs typeface="Tahoma"/>
              </a:rPr>
              <a:t> </a:t>
            </a:r>
            <a:r>
              <a:rPr dirty="0" sz="600" spc="-25" b="1">
                <a:solidFill>
                  <a:srgbClr val="001A2F"/>
                </a:solidFill>
                <a:latin typeface="Tahoma"/>
                <a:cs typeface="Tahoma"/>
              </a:rPr>
              <a:t>C</a:t>
            </a:r>
            <a:r>
              <a:rPr dirty="0" sz="600" spc="-10" b="1">
                <a:solidFill>
                  <a:srgbClr val="001A2F"/>
                </a:solidFill>
                <a:latin typeface="Tahoma"/>
                <a:cs typeface="Tahoma"/>
              </a:rPr>
              <a:t>E</a:t>
            </a:r>
            <a:r>
              <a:rPr dirty="0" sz="600" spc="-15" b="1">
                <a:solidFill>
                  <a:srgbClr val="001A2F"/>
                </a:solidFill>
                <a:latin typeface="Tahoma"/>
                <a:cs typeface="Tahoma"/>
              </a:rPr>
              <a:t>A</a:t>
            </a:r>
            <a:r>
              <a:rPr dirty="0" sz="600" spc="-10" b="1">
                <a:solidFill>
                  <a:srgbClr val="001A2F"/>
                </a:solidFill>
                <a:latin typeface="Tahoma"/>
                <a:cs typeface="Tahoma"/>
              </a:rPr>
              <a:t>R</a:t>
            </a:r>
            <a:r>
              <a:rPr dirty="0" sz="600" spc="15" b="1">
                <a:solidFill>
                  <a:srgbClr val="001A2F"/>
                </a:solidFill>
                <a:latin typeface="Tahoma"/>
                <a:cs typeface="Tahoma"/>
              </a:rPr>
              <a:t>Á</a:t>
            </a:r>
            <a:endParaRPr sz="6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837642" y="0"/>
            <a:ext cx="1062990" cy="1167130"/>
            <a:chOff x="2837642" y="0"/>
            <a:chExt cx="1062990" cy="1167130"/>
          </a:xfrm>
        </p:grpSpPr>
        <p:sp>
          <p:nvSpPr>
            <p:cNvPr id="3" name="object 3"/>
            <p:cNvSpPr/>
            <p:nvPr/>
          </p:nvSpPr>
          <p:spPr>
            <a:xfrm>
              <a:off x="2837642" y="0"/>
              <a:ext cx="1062990" cy="1167130"/>
            </a:xfrm>
            <a:custGeom>
              <a:avLst/>
              <a:gdLst/>
              <a:ahLst/>
              <a:cxnLst/>
              <a:rect l="l" t="t" r="r" b="b"/>
              <a:pathLst>
                <a:path w="1062989" h="1167130">
                  <a:moveTo>
                    <a:pt x="218688" y="0"/>
                  </a:moveTo>
                  <a:lnTo>
                    <a:pt x="0" y="0"/>
                  </a:lnTo>
                  <a:lnTo>
                    <a:pt x="60251" y="25581"/>
                  </a:lnTo>
                  <a:lnTo>
                    <a:pt x="118365" y="52803"/>
                  </a:lnTo>
                  <a:lnTo>
                    <a:pt x="174378" y="81562"/>
                  </a:lnTo>
                  <a:lnTo>
                    <a:pt x="228325" y="111753"/>
                  </a:lnTo>
                  <a:lnTo>
                    <a:pt x="280243" y="143272"/>
                  </a:lnTo>
                  <a:lnTo>
                    <a:pt x="330165" y="176015"/>
                  </a:lnTo>
                  <a:lnTo>
                    <a:pt x="378129" y="209878"/>
                  </a:lnTo>
                  <a:lnTo>
                    <a:pt x="424169" y="244756"/>
                  </a:lnTo>
                  <a:lnTo>
                    <a:pt x="468321" y="280545"/>
                  </a:lnTo>
                  <a:lnTo>
                    <a:pt x="510620" y="317142"/>
                  </a:lnTo>
                  <a:lnTo>
                    <a:pt x="551102" y="354441"/>
                  </a:lnTo>
                  <a:lnTo>
                    <a:pt x="589803" y="392339"/>
                  </a:lnTo>
                  <a:lnTo>
                    <a:pt x="626758" y="430731"/>
                  </a:lnTo>
                  <a:lnTo>
                    <a:pt x="662002" y="469514"/>
                  </a:lnTo>
                  <a:lnTo>
                    <a:pt x="695571" y="508582"/>
                  </a:lnTo>
                  <a:lnTo>
                    <a:pt x="727501" y="547832"/>
                  </a:lnTo>
                  <a:lnTo>
                    <a:pt x="757827" y="587160"/>
                  </a:lnTo>
                  <a:lnTo>
                    <a:pt x="786584" y="626461"/>
                  </a:lnTo>
                  <a:lnTo>
                    <a:pt x="813809" y="665631"/>
                  </a:lnTo>
                  <a:lnTo>
                    <a:pt x="839536" y="704566"/>
                  </a:lnTo>
                  <a:lnTo>
                    <a:pt x="863801" y="743161"/>
                  </a:lnTo>
                  <a:lnTo>
                    <a:pt x="886640" y="781313"/>
                  </a:lnTo>
                  <a:lnTo>
                    <a:pt x="908088" y="818917"/>
                  </a:lnTo>
                  <a:lnTo>
                    <a:pt x="928181" y="855869"/>
                  </a:lnTo>
                  <a:lnTo>
                    <a:pt x="946954" y="892065"/>
                  </a:lnTo>
                  <a:lnTo>
                    <a:pt x="964443" y="927400"/>
                  </a:lnTo>
                  <a:lnTo>
                    <a:pt x="995709" y="995073"/>
                  </a:lnTo>
                  <a:lnTo>
                    <a:pt x="1022265" y="1058053"/>
                  </a:lnTo>
                  <a:lnTo>
                    <a:pt x="1044395" y="1115507"/>
                  </a:lnTo>
                  <a:lnTo>
                    <a:pt x="1062381" y="1166601"/>
                  </a:lnTo>
                  <a:lnTo>
                    <a:pt x="1062381" y="1126252"/>
                  </a:lnTo>
                  <a:lnTo>
                    <a:pt x="1044703" y="1068155"/>
                  </a:lnTo>
                  <a:lnTo>
                    <a:pt x="1022641" y="1003161"/>
                  </a:lnTo>
                  <a:lnTo>
                    <a:pt x="995807" y="932229"/>
                  </a:lnTo>
                  <a:lnTo>
                    <a:pt x="980480" y="894836"/>
                  </a:lnTo>
                  <a:lnTo>
                    <a:pt x="963813" y="856319"/>
                  </a:lnTo>
                  <a:lnTo>
                    <a:pt x="945760" y="816797"/>
                  </a:lnTo>
                  <a:lnTo>
                    <a:pt x="926271" y="776390"/>
                  </a:lnTo>
                  <a:lnTo>
                    <a:pt x="905297" y="735218"/>
                  </a:lnTo>
                  <a:lnTo>
                    <a:pt x="882792" y="693401"/>
                  </a:lnTo>
                  <a:lnTo>
                    <a:pt x="858705" y="651058"/>
                  </a:lnTo>
                  <a:lnTo>
                    <a:pt x="832988" y="608311"/>
                  </a:lnTo>
                  <a:lnTo>
                    <a:pt x="805593" y="565278"/>
                  </a:lnTo>
                  <a:lnTo>
                    <a:pt x="776472" y="522079"/>
                  </a:lnTo>
                  <a:lnTo>
                    <a:pt x="745575" y="478836"/>
                  </a:lnTo>
                  <a:lnTo>
                    <a:pt x="712854" y="435666"/>
                  </a:lnTo>
                  <a:lnTo>
                    <a:pt x="678262" y="392691"/>
                  </a:lnTo>
                  <a:lnTo>
                    <a:pt x="641748" y="350029"/>
                  </a:lnTo>
                  <a:lnTo>
                    <a:pt x="603266" y="307802"/>
                  </a:lnTo>
                  <a:lnTo>
                    <a:pt x="562765" y="266129"/>
                  </a:lnTo>
                  <a:lnTo>
                    <a:pt x="520198" y="225130"/>
                  </a:lnTo>
                  <a:lnTo>
                    <a:pt x="475517" y="184924"/>
                  </a:lnTo>
                  <a:lnTo>
                    <a:pt x="428672" y="145632"/>
                  </a:lnTo>
                  <a:lnTo>
                    <a:pt x="379615" y="107374"/>
                  </a:lnTo>
                  <a:lnTo>
                    <a:pt x="328298" y="70269"/>
                  </a:lnTo>
                  <a:lnTo>
                    <a:pt x="274672" y="34438"/>
                  </a:lnTo>
                  <a:lnTo>
                    <a:pt x="218688" y="0"/>
                  </a:lnTo>
                  <a:close/>
                </a:path>
              </a:pathLst>
            </a:custGeom>
            <a:solidFill>
              <a:srgbClr val="72BF4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3111422" y="0"/>
              <a:ext cx="788670" cy="1155065"/>
            </a:xfrm>
            <a:custGeom>
              <a:avLst/>
              <a:gdLst/>
              <a:ahLst/>
              <a:cxnLst/>
              <a:rect l="l" t="t" r="r" b="b"/>
              <a:pathLst>
                <a:path w="788670" h="1155065">
                  <a:moveTo>
                    <a:pt x="788601" y="0"/>
                  </a:moveTo>
                  <a:lnTo>
                    <a:pt x="0" y="0"/>
                  </a:lnTo>
                  <a:lnTo>
                    <a:pt x="56973" y="39378"/>
                  </a:lnTo>
                  <a:lnTo>
                    <a:pt x="111273" y="80185"/>
                  </a:lnTo>
                  <a:lnTo>
                    <a:pt x="162959" y="122266"/>
                  </a:lnTo>
                  <a:lnTo>
                    <a:pt x="212093" y="165465"/>
                  </a:lnTo>
                  <a:lnTo>
                    <a:pt x="258735" y="209626"/>
                  </a:lnTo>
                  <a:lnTo>
                    <a:pt x="302946" y="254595"/>
                  </a:lnTo>
                  <a:lnTo>
                    <a:pt x="344787" y="300215"/>
                  </a:lnTo>
                  <a:lnTo>
                    <a:pt x="384319" y="346333"/>
                  </a:lnTo>
                  <a:lnTo>
                    <a:pt x="421602" y="392792"/>
                  </a:lnTo>
                  <a:lnTo>
                    <a:pt x="456696" y="439438"/>
                  </a:lnTo>
                  <a:lnTo>
                    <a:pt x="489664" y="486114"/>
                  </a:lnTo>
                  <a:lnTo>
                    <a:pt x="520566" y="532666"/>
                  </a:lnTo>
                  <a:lnTo>
                    <a:pt x="549461" y="578938"/>
                  </a:lnTo>
                  <a:lnTo>
                    <a:pt x="576412" y="624775"/>
                  </a:lnTo>
                  <a:lnTo>
                    <a:pt x="601479" y="670023"/>
                  </a:lnTo>
                  <a:lnTo>
                    <a:pt x="624722" y="714524"/>
                  </a:lnTo>
                  <a:lnTo>
                    <a:pt x="646202" y="758125"/>
                  </a:lnTo>
                  <a:lnTo>
                    <a:pt x="665981" y="800669"/>
                  </a:lnTo>
                  <a:lnTo>
                    <a:pt x="684119" y="842003"/>
                  </a:lnTo>
                  <a:lnTo>
                    <a:pt x="700676" y="881969"/>
                  </a:lnTo>
                  <a:lnTo>
                    <a:pt x="715714" y="920414"/>
                  </a:lnTo>
                  <a:lnTo>
                    <a:pt x="729293" y="957181"/>
                  </a:lnTo>
                  <a:lnTo>
                    <a:pt x="752317" y="1025062"/>
                  </a:lnTo>
                  <a:lnTo>
                    <a:pt x="770235" y="1084370"/>
                  </a:lnTo>
                  <a:lnTo>
                    <a:pt x="783533" y="1133864"/>
                  </a:lnTo>
                  <a:lnTo>
                    <a:pt x="788601" y="1154541"/>
                  </a:lnTo>
                  <a:lnTo>
                    <a:pt x="788601" y="0"/>
                  </a:lnTo>
                  <a:close/>
                </a:path>
              </a:pathLst>
            </a:custGeom>
            <a:solidFill>
              <a:srgbClr val="005E7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3348395" y="0"/>
              <a:ext cx="551815" cy="1143000"/>
            </a:xfrm>
            <a:custGeom>
              <a:avLst/>
              <a:gdLst/>
              <a:ahLst/>
              <a:cxnLst/>
              <a:rect l="l" t="t" r="r" b="b"/>
              <a:pathLst>
                <a:path w="551814" h="1143000">
                  <a:moveTo>
                    <a:pt x="551628" y="0"/>
                  </a:moveTo>
                  <a:lnTo>
                    <a:pt x="0" y="0"/>
                  </a:lnTo>
                  <a:lnTo>
                    <a:pt x="49953" y="51379"/>
                  </a:lnTo>
                  <a:lnTo>
                    <a:pt x="96835" y="103683"/>
                  </a:lnTo>
                  <a:lnTo>
                    <a:pt x="140742" y="156723"/>
                  </a:lnTo>
                  <a:lnTo>
                    <a:pt x="181771" y="210307"/>
                  </a:lnTo>
                  <a:lnTo>
                    <a:pt x="220019" y="264247"/>
                  </a:lnTo>
                  <a:lnTo>
                    <a:pt x="255582" y="318352"/>
                  </a:lnTo>
                  <a:lnTo>
                    <a:pt x="288556" y="372432"/>
                  </a:lnTo>
                  <a:lnTo>
                    <a:pt x="319038" y="426298"/>
                  </a:lnTo>
                  <a:lnTo>
                    <a:pt x="347124" y="479759"/>
                  </a:lnTo>
                  <a:lnTo>
                    <a:pt x="372912" y="532626"/>
                  </a:lnTo>
                  <a:lnTo>
                    <a:pt x="396497" y="584709"/>
                  </a:lnTo>
                  <a:lnTo>
                    <a:pt x="417977" y="635818"/>
                  </a:lnTo>
                  <a:lnTo>
                    <a:pt x="437447" y="685763"/>
                  </a:lnTo>
                  <a:lnTo>
                    <a:pt x="455004" y="734354"/>
                  </a:lnTo>
                  <a:lnTo>
                    <a:pt x="470745" y="781402"/>
                  </a:lnTo>
                  <a:lnTo>
                    <a:pt x="484766" y="826716"/>
                  </a:lnTo>
                  <a:lnTo>
                    <a:pt x="497164" y="870106"/>
                  </a:lnTo>
                  <a:lnTo>
                    <a:pt x="508035" y="911383"/>
                  </a:lnTo>
                  <a:lnTo>
                    <a:pt x="517476" y="950357"/>
                  </a:lnTo>
                  <a:lnTo>
                    <a:pt x="532454" y="1020634"/>
                  </a:lnTo>
                  <a:lnTo>
                    <a:pt x="542870" y="1079420"/>
                  </a:lnTo>
                  <a:lnTo>
                    <a:pt x="549495" y="1125195"/>
                  </a:lnTo>
                  <a:lnTo>
                    <a:pt x="551628" y="1142729"/>
                  </a:lnTo>
                  <a:lnTo>
                    <a:pt x="551628" y="0"/>
                  </a:lnTo>
                  <a:close/>
                </a:path>
              </a:pathLst>
            </a:custGeom>
            <a:solidFill>
              <a:srgbClr val="00395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3432643" y="0"/>
              <a:ext cx="467995" cy="622300"/>
            </a:xfrm>
            <a:custGeom>
              <a:avLst/>
              <a:gdLst/>
              <a:ahLst/>
              <a:cxnLst/>
              <a:rect l="l" t="t" r="r" b="b"/>
              <a:pathLst>
                <a:path w="467995" h="622300">
                  <a:moveTo>
                    <a:pt x="467380" y="0"/>
                  </a:moveTo>
                  <a:lnTo>
                    <a:pt x="0" y="0"/>
                  </a:lnTo>
                  <a:lnTo>
                    <a:pt x="41396" y="36944"/>
                  </a:lnTo>
                  <a:lnTo>
                    <a:pt x="80990" y="74579"/>
                  </a:lnTo>
                  <a:lnTo>
                    <a:pt x="118818" y="112811"/>
                  </a:lnTo>
                  <a:lnTo>
                    <a:pt x="154920" y="151547"/>
                  </a:lnTo>
                  <a:lnTo>
                    <a:pt x="189333" y="190693"/>
                  </a:lnTo>
                  <a:lnTo>
                    <a:pt x="222096" y="230157"/>
                  </a:lnTo>
                  <a:lnTo>
                    <a:pt x="253247" y="269845"/>
                  </a:lnTo>
                  <a:lnTo>
                    <a:pt x="282824" y="309663"/>
                  </a:lnTo>
                  <a:lnTo>
                    <a:pt x="310866" y="349520"/>
                  </a:lnTo>
                  <a:lnTo>
                    <a:pt x="337411" y="389320"/>
                  </a:lnTo>
                  <a:lnTo>
                    <a:pt x="362497" y="428972"/>
                  </a:lnTo>
                  <a:lnTo>
                    <a:pt x="386162" y="468381"/>
                  </a:lnTo>
                  <a:lnTo>
                    <a:pt x="408444" y="507455"/>
                  </a:lnTo>
                  <a:lnTo>
                    <a:pt x="429383" y="546100"/>
                  </a:lnTo>
                  <a:lnTo>
                    <a:pt x="449015" y="584223"/>
                  </a:lnTo>
                  <a:lnTo>
                    <a:pt x="467380" y="621731"/>
                  </a:lnTo>
                  <a:lnTo>
                    <a:pt x="467380" y="0"/>
                  </a:lnTo>
                  <a:close/>
                </a:path>
              </a:pathLst>
            </a:custGeom>
            <a:solidFill>
              <a:srgbClr val="001A2F"/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102" y="54129"/>
            <a:ext cx="174034" cy="147520"/>
          </a:xfrm>
          <a:prstGeom prst="rect">
            <a:avLst/>
          </a:prstGeom>
        </p:spPr>
      </p:pic>
      <p:grpSp>
        <p:nvGrpSpPr>
          <p:cNvPr id="8" name="object 8"/>
          <p:cNvGrpSpPr/>
          <p:nvPr/>
        </p:nvGrpSpPr>
        <p:grpSpPr>
          <a:xfrm>
            <a:off x="289613" y="51371"/>
            <a:ext cx="332105" cy="153035"/>
            <a:chOff x="289613" y="51371"/>
            <a:chExt cx="332105" cy="153035"/>
          </a:xfrm>
        </p:grpSpPr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86943" y="54129"/>
              <a:ext cx="134663" cy="147520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89613" y="51371"/>
              <a:ext cx="153078" cy="152716"/>
            </a:xfrm>
            <a:prstGeom prst="rect">
              <a:avLst/>
            </a:prstGeom>
          </p:spPr>
        </p:pic>
      </p:grpSp>
      <p:sp>
        <p:nvSpPr>
          <p:cNvPr id="11" name="object 11"/>
          <p:cNvSpPr txBox="1"/>
          <p:nvPr/>
        </p:nvSpPr>
        <p:spPr>
          <a:xfrm>
            <a:off x="670833" y="30948"/>
            <a:ext cx="1102995" cy="17907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11800"/>
              </a:lnSpc>
              <a:spcBef>
                <a:spcPts val="95"/>
              </a:spcBef>
            </a:pPr>
            <a:r>
              <a:rPr dirty="0" sz="450" spc="-85" b="1">
                <a:solidFill>
                  <a:srgbClr val="001A2F"/>
                </a:solidFill>
                <a:latin typeface="Tahoma"/>
                <a:cs typeface="Tahoma"/>
              </a:rPr>
              <a:t>I</a:t>
            </a:r>
            <a:r>
              <a:rPr dirty="0" sz="450" spc="-20" b="1">
                <a:solidFill>
                  <a:srgbClr val="001A2F"/>
                </a:solidFill>
                <a:latin typeface="Tahoma"/>
                <a:cs typeface="Tahoma"/>
              </a:rPr>
              <a:t> </a:t>
            </a:r>
            <a:r>
              <a:rPr dirty="0" sz="450" spc="-20" b="1">
                <a:solidFill>
                  <a:srgbClr val="001A2F"/>
                </a:solidFill>
                <a:latin typeface="Tahoma"/>
                <a:cs typeface="Tahoma"/>
              </a:rPr>
              <a:t>F</a:t>
            </a:r>
            <a:r>
              <a:rPr dirty="0" sz="450" spc="-30" b="1">
                <a:solidFill>
                  <a:srgbClr val="001A2F"/>
                </a:solidFill>
                <a:latin typeface="Tahoma"/>
                <a:cs typeface="Tahoma"/>
              </a:rPr>
              <a:t>ÓRUM</a:t>
            </a:r>
            <a:r>
              <a:rPr dirty="0" sz="450" spc="-20" b="1">
                <a:solidFill>
                  <a:srgbClr val="001A2F"/>
                </a:solidFill>
                <a:latin typeface="Tahoma"/>
                <a:cs typeface="Tahoma"/>
              </a:rPr>
              <a:t> </a:t>
            </a:r>
            <a:r>
              <a:rPr dirty="0" sz="450" spc="-40" b="1">
                <a:solidFill>
                  <a:srgbClr val="001A2F"/>
                </a:solidFill>
                <a:latin typeface="Tahoma"/>
                <a:cs typeface="Tahoma"/>
              </a:rPr>
              <a:t>CIENTÍFI</a:t>
            </a:r>
            <a:r>
              <a:rPr dirty="0" sz="450" spc="-65" b="1">
                <a:solidFill>
                  <a:srgbClr val="001A2F"/>
                </a:solidFill>
                <a:latin typeface="Tahoma"/>
                <a:cs typeface="Tahoma"/>
              </a:rPr>
              <a:t>C</a:t>
            </a:r>
            <a:r>
              <a:rPr dirty="0" sz="450" spc="-25" b="1">
                <a:solidFill>
                  <a:srgbClr val="001A2F"/>
                </a:solidFill>
                <a:latin typeface="Tahoma"/>
                <a:cs typeface="Tahoma"/>
              </a:rPr>
              <a:t>O</a:t>
            </a:r>
            <a:r>
              <a:rPr dirty="0" sz="450" spc="-20" b="1">
                <a:solidFill>
                  <a:srgbClr val="001A2F"/>
                </a:solidFill>
                <a:latin typeface="Tahoma"/>
                <a:cs typeface="Tahoma"/>
              </a:rPr>
              <a:t> </a:t>
            </a:r>
            <a:r>
              <a:rPr dirty="0" sz="450" spc="-15" b="1">
                <a:solidFill>
                  <a:srgbClr val="001A2F"/>
                </a:solidFill>
                <a:latin typeface="Tahoma"/>
                <a:cs typeface="Tahoma"/>
              </a:rPr>
              <a:t>DE</a:t>
            </a:r>
            <a:r>
              <a:rPr dirty="0" sz="450" spc="-20" b="1">
                <a:solidFill>
                  <a:srgbClr val="001A2F"/>
                </a:solidFill>
                <a:latin typeface="Tahoma"/>
                <a:cs typeface="Tahoma"/>
              </a:rPr>
              <a:t> </a:t>
            </a:r>
            <a:r>
              <a:rPr dirty="0" sz="450" spc="-10" b="1">
                <a:solidFill>
                  <a:srgbClr val="001A2F"/>
                </a:solidFill>
                <a:latin typeface="Tahoma"/>
                <a:cs typeface="Tahoma"/>
              </a:rPr>
              <a:t>S</a:t>
            </a:r>
            <a:r>
              <a:rPr dirty="0" sz="450" spc="-25" b="1">
                <a:solidFill>
                  <a:srgbClr val="001A2F"/>
                </a:solidFill>
                <a:latin typeface="Tahoma"/>
                <a:cs typeface="Tahoma"/>
              </a:rPr>
              <a:t>A</a:t>
            </a:r>
            <a:r>
              <a:rPr dirty="0" sz="450" spc="-15" b="1">
                <a:solidFill>
                  <a:srgbClr val="001A2F"/>
                </a:solidFill>
                <a:latin typeface="Tahoma"/>
                <a:cs typeface="Tahoma"/>
              </a:rPr>
              <a:t>ÚDE</a:t>
            </a:r>
            <a:r>
              <a:rPr dirty="0" sz="450" spc="-20" b="1">
                <a:solidFill>
                  <a:srgbClr val="001A2F"/>
                </a:solidFill>
                <a:latin typeface="Tahoma"/>
                <a:cs typeface="Tahoma"/>
              </a:rPr>
              <a:t> </a:t>
            </a:r>
            <a:r>
              <a:rPr dirty="0" sz="450" spc="-15" b="1">
                <a:solidFill>
                  <a:srgbClr val="001A2F"/>
                </a:solidFill>
                <a:latin typeface="Tahoma"/>
                <a:cs typeface="Tahoma"/>
              </a:rPr>
              <a:t>MEN</a:t>
            </a:r>
            <a:r>
              <a:rPr dirty="0" sz="450" spc="-55" b="1">
                <a:solidFill>
                  <a:srgbClr val="001A2F"/>
                </a:solidFill>
                <a:latin typeface="Tahoma"/>
                <a:cs typeface="Tahoma"/>
              </a:rPr>
              <a:t>T</a:t>
            </a:r>
            <a:r>
              <a:rPr dirty="0" sz="450" b="1">
                <a:solidFill>
                  <a:srgbClr val="001A2F"/>
                </a:solidFill>
                <a:latin typeface="Tahoma"/>
                <a:cs typeface="Tahoma"/>
              </a:rPr>
              <a:t>AL  </a:t>
            </a:r>
            <a:r>
              <a:rPr dirty="0" sz="450" spc="-10" b="1">
                <a:solidFill>
                  <a:srgbClr val="001A2F"/>
                </a:solidFill>
                <a:latin typeface="Tahoma"/>
                <a:cs typeface="Tahoma"/>
              </a:rPr>
              <a:t>E</a:t>
            </a:r>
            <a:r>
              <a:rPr dirty="0" sz="450" spc="-20" b="1">
                <a:solidFill>
                  <a:srgbClr val="001A2F"/>
                </a:solidFill>
                <a:latin typeface="Tahoma"/>
                <a:cs typeface="Tahoma"/>
              </a:rPr>
              <a:t> </a:t>
            </a:r>
            <a:r>
              <a:rPr dirty="0" sz="450" spc="-35" b="1">
                <a:solidFill>
                  <a:srgbClr val="001A2F"/>
                </a:solidFill>
                <a:latin typeface="Tahoma"/>
                <a:cs typeface="Tahoma"/>
              </a:rPr>
              <a:t>A</a:t>
            </a:r>
            <a:r>
              <a:rPr dirty="0" sz="450" spc="-15" b="1">
                <a:solidFill>
                  <a:srgbClr val="001A2F"/>
                </a:solidFill>
                <a:latin typeface="Tahoma"/>
                <a:cs typeface="Tahoma"/>
              </a:rPr>
              <a:t>TENÇ</a:t>
            </a:r>
            <a:r>
              <a:rPr dirty="0" sz="450" spc="-30" b="1">
                <a:solidFill>
                  <a:srgbClr val="001A2F"/>
                </a:solidFill>
                <a:latin typeface="Tahoma"/>
                <a:cs typeface="Tahoma"/>
              </a:rPr>
              <a:t>Ã</a:t>
            </a:r>
            <a:r>
              <a:rPr dirty="0" sz="450" spc="-25" b="1">
                <a:solidFill>
                  <a:srgbClr val="001A2F"/>
                </a:solidFill>
                <a:latin typeface="Tahoma"/>
                <a:cs typeface="Tahoma"/>
              </a:rPr>
              <a:t>O</a:t>
            </a:r>
            <a:r>
              <a:rPr dirty="0" sz="450" spc="-20" b="1">
                <a:solidFill>
                  <a:srgbClr val="001A2F"/>
                </a:solidFill>
                <a:latin typeface="Tahoma"/>
                <a:cs typeface="Tahoma"/>
              </a:rPr>
              <a:t> </a:t>
            </a:r>
            <a:r>
              <a:rPr dirty="0" sz="450" spc="-40" b="1">
                <a:solidFill>
                  <a:srgbClr val="001A2F"/>
                </a:solidFill>
                <a:latin typeface="Tahoma"/>
                <a:cs typeface="Tahoma"/>
              </a:rPr>
              <a:t>PSI</a:t>
            </a:r>
            <a:r>
              <a:rPr dirty="0" sz="450" spc="-55" b="1">
                <a:solidFill>
                  <a:srgbClr val="001A2F"/>
                </a:solidFill>
                <a:latin typeface="Tahoma"/>
                <a:cs typeface="Tahoma"/>
              </a:rPr>
              <a:t>C</a:t>
            </a:r>
            <a:r>
              <a:rPr dirty="0" sz="450" spc="-25" b="1">
                <a:solidFill>
                  <a:srgbClr val="001A2F"/>
                </a:solidFill>
                <a:latin typeface="Tahoma"/>
                <a:cs typeface="Tahoma"/>
              </a:rPr>
              <a:t>OSSOCIAL</a:t>
            </a:r>
            <a:r>
              <a:rPr dirty="0" sz="450" spc="-20" b="1">
                <a:solidFill>
                  <a:srgbClr val="001A2F"/>
                </a:solidFill>
                <a:latin typeface="Tahoma"/>
                <a:cs typeface="Tahoma"/>
              </a:rPr>
              <a:t> </a:t>
            </a:r>
            <a:r>
              <a:rPr dirty="0" sz="450" spc="-25" b="1">
                <a:solidFill>
                  <a:srgbClr val="001A2F"/>
                </a:solidFill>
                <a:latin typeface="Tahoma"/>
                <a:cs typeface="Tahoma"/>
              </a:rPr>
              <a:t>DO</a:t>
            </a:r>
            <a:r>
              <a:rPr dirty="0" sz="450" spc="-20" b="1">
                <a:solidFill>
                  <a:srgbClr val="001A2F"/>
                </a:solidFill>
                <a:latin typeface="Tahoma"/>
                <a:cs typeface="Tahoma"/>
              </a:rPr>
              <a:t> </a:t>
            </a:r>
            <a:r>
              <a:rPr dirty="0" sz="450" spc="-25" b="1">
                <a:solidFill>
                  <a:srgbClr val="001A2F"/>
                </a:solidFill>
                <a:latin typeface="Tahoma"/>
                <a:cs typeface="Tahoma"/>
              </a:rPr>
              <a:t>C</a:t>
            </a:r>
            <a:r>
              <a:rPr dirty="0" sz="450" spc="-20" b="1">
                <a:solidFill>
                  <a:srgbClr val="001A2F"/>
                </a:solidFill>
                <a:latin typeface="Tahoma"/>
                <a:cs typeface="Tahoma"/>
              </a:rPr>
              <a:t>E</a:t>
            </a:r>
            <a:r>
              <a:rPr dirty="0" sz="450" spc="-10" b="1">
                <a:solidFill>
                  <a:srgbClr val="001A2F"/>
                </a:solidFill>
                <a:latin typeface="Tahoma"/>
                <a:cs typeface="Tahoma"/>
              </a:rPr>
              <a:t>ARÁ</a:t>
            </a:r>
            <a:endParaRPr sz="45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45500" y="1264340"/>
            <a:ext cx="1412240" cy="173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7800" marR="5080" indent="-165735">
              <a:lnSpc>
                <a:spcPct val="107600"/>
              </a:lnSpc>
              <a:spcBef>
                <a:spcPts val="100"/>
              </a:spcBef>
            </a:pPr>
            <a:r>
              <a:rPr dirty="0" sz="450" spc="-25" b="1">
                <a:solidFill>
                  <a:srgbClr val="FFFFFF"/>
                </a:solidFill>
                <a:latin typeface="Tahoma"/>
                <a:cs typeface="Tahoma"/>
              </a:rPr>
              <a:t>Caminhos</a:t>
            </a:r>
            <a:r>
              <a:rPr dirty="0" sz="45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450" spc="-20" b="1">
                <a:solidFill>
                  <a:srgbClr val="FFFFFF"/>
                </a:solidFill>
                <a:latin typeface="Tahoma"/>
                <a:cs typeface="Tahoma"/>
              </a:rPr>
              <a:t>pa</a:t>
            </a:r>
            <a:r>
              <a:rPr dirty="0" sz="450" spc="-30" b="1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dirty="0" sz="450" spc="-30" b="1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dirty="0" sz="45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450" spc="-15" b="1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dirty="0" sz="45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450" spc="-5" b="1">
                <a:solidFill>
                  <a:srgbClr val="FFFFFF"/>
                </a:solidFill>
                <a:latin typeface="Tahoma"/>
                <a:cs typeface="Tahoma"/>
              </a:rPr>
              <a:t>f</a:t>
            </a:r>
            <a:r>
              <a:rPr dirty="0" sz="450" spc="-15" b="1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dirty="0" sz="450" b="1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dirty="0" sz="450" spc="-15" b="1">
                <a:solidFill>
                  <a:srgbClr val="FFFFFF"/>
                </a:solidFill>
                <a:latin typeface="Tahoma"/>
                <a:cs typeface="Tahoma"/>
              </a:rPr>
              <a:t>talecimento</a:t>
            </a:r>
            <a:r>
              <a:rPr dirty="0" sz="45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450" spc="-25" b="1">
                <a:solidFill>
                  <a:srgbClr val="FFFFFF"/>
                </a:solidFill>
                <a:latin typeface="Tahoma"/>
                <a:cs typeface="Tahoma"/>
              </a:rPr>
              <a:t>da</a:t>
            </a:r>
            <a:r>
              <a:rPr dirty="0" sz="45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450" spc="-15" b="1">
                <a:solidFill>
                  <a:srgbClr val="FFFFFF"/>
                </a:solidFill>
                <a:latin typeface="Tahoma"/>
                <a:cs typeface="Tahoma"/>
              </a:rPr>
              <a:t>politica</a:t>
            </a:r>
            <a:r>
              <a:rPr dirty="0" sz="45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450" spc="-15" b="1">
                <a:solidFill>
                  <a:srgbClr val="FFFFFF"/>
                </a:solidFill>
                <a:latin typeface="Tahoma"/>
                <a:cs typeface="Tahoma"/>
              </a:rPr>
              <a:t>estadual  </a:t>
            </a:r>
            <a:r>
              <a:rPr dirty="0" sz="450" spc="-20" b="1">
                <a:solidFill>
                  <a:srgbClr val="FFFFFF"/>
                </a:solidFill>
                <a:latin typeface="Tahoma"/>
                <a:cs typeface="Tahoma"/>
              </a:rPr>
              <a:t>de</a:t>
            </a:r>
            <a:r>
              <a:rPr dirty="0" sz="45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450" spc="-20" b="1">
                <a:solidFill>
                  <a:srgbClr val="FFFFFF"/>
                </a:solidFill>
                <a:latin typeface="Tahoma"/>
                <a:cs typeface="Tahoma"/>
              </a:rPr>
              <a:t>saúde</a:t>
            </a:r>
            <a:r>
              <a:rPr dirty="0" sz="45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450" spc="-20" b="1">
                <a:solidFill>
                  <a:srgbClr val="FFFFFF"/>
                </a:solidFill>
                <a:latin typeface="Tahoma"/>
                <a:cs typeface="Tahoma"/>
              </a:rPr>
              <a:t>mental,</a:t>
            </a:r>
            <a:r>
              <a:rPr dirty="0" sz="45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450" spc="-20" b="1">
                <a:solidFill>
                  <a:srgbClr val="FFFFFF"/>
                </a:solidFill>
                <a:latin typeface="Tahoma"/>
                <a:cs typeface="Tahoma"/>
              </a:rPr>
              <a:t>álcool</a:t>
            </a:r>
            <a:r>
              <a:rPr dirty="0" sz="45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450" spc="-20" b="1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dirty="0" sz="45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450" spc="-10" b="1">
                <a:solidFill>
                  <a:srgbClr val="FFFFFF"/>
                </a:solidFill>
                <a:latin typeface="Tahoma"/>
                <a:cs typeface="Tahoma"/>
              </a:rPr>
              <a:t>out</a:t>
            </a:r>
            <a:r>
              <a:rPr dirty="0" sz="450" spc="-35" b="1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dirty="0" sz="450" spc="-20" b="1">
                <a:solidFill>
                  <a:srgbClr val="FFFFFF"/>
                </a:solidFill>
                <a:latin typeface="Tahoma"/>
                <a:cs typeface="Tahoma"/>
              </a:rPr>
              <a:t>as</a:t>
            </a:r>
            <a:r>
              <a:rPr dirty="0" sz="45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450" spc="-15" b="1">
                <a:solidFill>
                  <a:srgbClr val="FFFFFF"/>
                </a:solidFill>
                <a:latin typeface="Tahoma"/>
                <a:cs typeface="Tahoma"/>
              </a:rPr>
              <a:t>d</a:t>
            </a:r>
            <a:r>
              <a:rPr dirty="0" sz="450" spc="-20" b="1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dirty="0" sz="450" spc="-20" b="1">
                <a:solidFill>
                  <a:srgbClr val="FFFFFF"/>
                </a:solidFill>
                <a:latin typeface="Tahoma"/>
                <a:cs typeface="Tahoma"/>
              </a:rPr>
              <a:t>ogas</a:t>
            </a:r>
            <a:endParaRPr sz="450">
              <a:latin typeface="Tahoma"/>
              <a:cs typeface="Tahoma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185245" y="767483"/>
            <a:ext cx="1531620" cy="483870"/>
            <a:chOff x="1185245" y="767483"/>
            <a:chExt cx="1531620" cy="48387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15683" y="770821"/>
              <a:ext cx="210761" cy="178653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120482" y="770821"/>
              <a:ext cx="163055" cy="178653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881515" y="767483"/>
              <a:ext cx="185381" cy="184942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1188737" y="1247635"/>
              <a:ext cx="1524635" cy="0"/>
            </a:xfrm>
            <a:custGeom>
              <a:avLst/>
              <a:gdLst/>
              <a:ahLst/>
              <a:cxnLst/>
              <a:rect l="l" t="t" r="r" b="b"/>
              <a:pathLst>
                <a:path w="1524635" h="0">
                  <a:moveTo>
                    <a:pt x="0" y="0"/>
                  </a:moveTo>
                  <a:lnTo>
                    <a:pt x="1524021" y="0"/>
                  </a:lnTo>
                </a:path>
              </a:pathLst>
            </a:custGeom>
            <a:ln w="6835">
              <a:solidFill>
                <a:srgbClr val="A6CE3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205431" y="972709"/>
            <a:ext cx="1490980" cy="234315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55880" marR="5080" indent="-43815">
              <a:lnSpc>
                <a:spcPct val="114100"/>
              </a:lnSpc>
              <a:spcBef>
                <a:spcPts val="95"/>
              </a:spcBef>
            </a:pPr>
            <a:r>
              <a:rPr dirty="0" spc="-105"/>
              <a:t>I</a:t>
            </a:r>
            <a:r>
              <a:rPr dirty="0" spc="-20"/>
              <a:t> </a:t>
            </a:r>
            <a:r>
              <a:rPr dirty="0" spc="-15"/>
              <a:t>F</a:t>
            </a:r>
            <a:r>
              <a:rPr dirty="0" spc="-35"/>
              <a:t>Ó</a:t>
            </a:r>
            <a:r>
              <a:rPr dirty="0" spc="-40"/>
              <a:t>R</a:t>
            </a:r>
            <a:r>
              <a:rPr dirty="0" spc="-25"/>
              <a:t>UM</a:t>
            </a:r>
            <a:r>
              <a:rPr dirty="0" spc="-20"/>
              <a:t> </a:t>
            </a:r>
            <a:r>
              <a:rPr dirty="0" spc="-45"/>
              <a:t>CIENTÍFI</a:t>
            </a:r>
            <a:r>
              <a:rPr dirty="0" spc="-70"/>
              <a:t>C</a:t>
            </a:r>
            <a:r>
              <a:rPr dirty="0" spc="-25"/>
              <a:t>O</a:t>
            </a:r>
            <a:r>
              <a:rPr dirty="0" spc="-20"/>
              <a:t> </a:t>
            </a:r>
            <a:r>
              <a:rPr dirty="0" spc="-15"/>
              <a:t>DE</a:t>
            </a:r>
            <a:r>
              <a:rPr dirty="0" spc="-20"/>
              <a:t> </a:t>
            </a:r>
            <a:r>
              <a:rPr dirty="0" spc="-30"/>
              <a:t>S</a:t>
            </a:r>
            <a:r>
              <a:rPr dirty="0"/>
              <a:t>A</a:t>
            </a:r>
            <a:r>
              <a:rPr dirty="0" spc="-15"/>
              <a:t>ÚDE</a:t>
            </a:r>
            <a:r>
              <a:rPr dirty="0" spc="-20"/>
              <a:t> </a:t>
            </a:r>
            <a:r>
              <a:rPr dirty="0" spc="-15"/>
              <a:t>MEN</a:t>
            </a:r>
            <a:r>
              <a:rPr dirty="0" spc="-60"/>
              <a:t>T</a:t>
            </a:r>
            <a:r>
              <a:rPr dirty="0" spc="5"/>
              <a:t>AL  </a:t>
            </a:r>
            <a:r>
              <a:rPr dirty="0" spc="-5"/>
              <a:t>E</a:t>
            </a:r>
            <a:r>
              <a:rPr dirty="0" spc="-20"/>
              <a:t> </a:t>
            </a:r>
            <a:r>
              <a:rPr dirty="0" spc="-35"/>
              <a:t>A</a:t>
            </a:r>
            <a:r>
              <a:rPr dirty="0" spc="-10"/>
              <a:t>TENÇ</a:t>
            </a:r>
            <a:r>
              <a:rPr dirty="0" spc="-30"/>
              <a:t>Ã</a:t>
            </a:r>
            <a:r>
              <a:rPr dirty="0" spc="-25"/>
              <a:t>O</a:t>
            </a:r>
            <a:r>
              <a:rPr dirty="0" spc="-20"/>
              <a:t> </a:t>
            </a:r>
            <a:r>
              <a:rPr dirty="0" spc="-5"/>
              <a:t>P</a:t>
            </a:r>
            <a:r>
              <a:rPr dirty="0" spc="-55"/>
              <a:t>SI</a:t>
            </a:r>
            <a:r>
              <a:rPr dirty="0" spc="-80"/>
              <a:t>C</a:t>
            </a:r>
            <a:r>
              <a:rPr dirty="0" spc="-30"/>
              <a:t>OSSOCIAL</a:t>
            </a:r>
            <a:r>
              <a:rPr dirty="0" spc="-20"/>
              <a:t> </a:t>
            </a:r>
            <a:r>
              <a:rPr dirty="0" spc="-25"/>
              <a:t>DO</a:t>
            </a:r>
            <a:r>
              <a:rPr dirty="0" spc="-20"/>
              <a:t> </a:t>
            </a:r>
            <a:r>
              <a:rPr dirty="0" spc="-25"/>
              <a:t>C</a:t>
            </a:r>
            <a:r>
              <a:rPr dirty="0" spc="-10"/>
              <a:t>E</a:t>
            </a:r>
            <a:r>
              <a:rPr dirty="0" spc="-15"/>
              <a:t>A</a:t>
            </a:r>
            <a:r>
              <a:rPr dirty="0" spc="-10"/>
              <a:t>R</a:t>
            </a:r>
            <a:r>
              <a:rPr dirty="0" spc="15"/>
              <a:t>Á</a:t>
            </a:r>
          </a:p>
        </p:txBody>
      </p:sp>
      <p:grpSp>
        <p:nvGrpSpPr>
          <p:cNvPr id="9" name="object 9"/>
          <p:cNvGrpSpPr/>
          <p:nvPr/>
        </p:nvGrpSpPr>
        <p:grpSpPr>
          <a:xfrm>
            <a:off x="1493517" y="1605438"/>
            <a:ext cx="914400" cy="379095"/>
            <a:chOff x="1493517" y="1605438"/>
            <a:chExt cx="914400" cy="379095"/>
          </a:xfrm>
        </p:grpSpPr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493517" y="1616865"/>
              <a:ext cx="406760" cy="355923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1985556" y="1635442"/>
              <a:ext cx="422909" cy="307975"/>
            </a:xfrm>
            <a:custGeom>
              <a:avLst/>
              <a:gdLst/>
              <a:ahLst/>
              <a:cxnLst/>
              <a:rect l="l" t="t" r="r" b="b"/>
              <a:pathLst>
                <a:path w="422910" h="307975">
                  <a:moveTo>
                    <a:pt x="25311" y="294208"/>
                  </a:moveTo>
                  <a:lnTo>
                    <a:pt x="25234" y="293662"/>
                  </a:lnTo>
                  <a:lnTo>
                    <a:pt x="24790" y="293281"/>
                  </a:lnTo>
                  <a:lnTo>
                    <a:pt x="12915" y="293281"/>
                  </a:lnTo>
                  <a:lnTo>
                    <a:pt x="12915" y="297548"/>
                  </a:lnTo>
                  <a:lnTo>
                    <a:pt x="19380" y="297548"/>
                  </a:lnTo>
                  <a:lnTo>
                    <a:pt x="19151" y="298818"/>
                  </a:lnTo>
                  <a:lnTo>
                    <a:pt x="18516" y="299885"/>
                  </a:lnTo>
                  <a:lnTo>
                    <a:pt x="16408" y="301815"/>
                  </a:lnTo>
                  <a:lnTo>
                    <a:pt x="14782" y="302412"/>
                  </a:lnTo>
                  <a:lnTo>
                    <a:pt x="8915" y="302412"/>
                  </a:lnTo>
                  <a:lnTo>
                    <a:pt x="5905" y="299402"/>
                  </a:lnTo>
                  <a:lnTo>
                    <a:pt x="5905" y="290868"/>
                  </a:lnTo>
                  <a:lnTo>
                    <a:pt x="9055" y="287870"/>
                  </a:lnTo>
                  <a:lnTo>
                    <a:pt x="15328" y="287870"/>
                  </a:lnTo>
                  <a:lnTo>
                    <a:pt x="17411" y="289013"/>
                  </a:lnTo>
                  <a:lnTo>
                    <a:pt x="18783" y="290728"/>
                  </a:lnTo>
                  <a:lnTo>
                    <a:pt x="19227" y="290728"/>
                  </a:lnTo>
                  <a:lnTo>
                    <a:pt x="22783" y="287718"/>
                  </a:lnTo>
                  <a:lnTo>
                    <a:pt x="22783" y="287274"/>
                  </a:lnTo>
                  <a:lnTo>
                    <a:pt x="20523" y="284492"/>
                  </a:lnTo>
                  <a:lnTo>
                    <a:pt x="16852" y="282638"/>
                  </a:lnTo>
                  <a:lnTo>
                    <a:pt x="5613" y="282638"/>
                  </a:lnTo>
                  <a:lnTo>
                    <a:pt x="0" y="287934"/>
                  </a:lnTo>
                  <a:lnTo>
                    <a:pt x="0" y="302336"/>
                  </a:lnTo>
                  <a:lnTo>
                    <a:pt x="5461" y="307644"/>
                  </a:lnTo>
                  <a:lnTo>
                    <a:pt x="16332" y="307644"/>
                  </a:lnTo>
                  <a:lnTo>
                    <a:pt x="19481" y="306273"/>
                  </a:lnTo>
                  <a:lnTo>
                    <a:pt x="23977" y="301891"/>
                  </a:lnTo>
                  <a:lnTo>
                    <a:pt x="25311" y="298856"/>
                  </a:lnTo>
                  <a:lnTo>
                    <a:pt x="25311" y="295440"/>
                  </a:lnTo>
                  <a:lnTo>
                    <a:pt x="25311" y="294208"/>
                  </a:lnTo>
                  <a:close/>
                </a:path>
                <a:path w="422910" h="307975">
                  <a:moveTo>
                    <a:pt x="55613" y="302298"/>
                  </a:moveTo>
                  <a:lnTo>
                    <a:pt x="55537" y="287870"/>
                  </a:lnTo>
                  <a:lnTo>
                    <a:pt x="49936" y="282638"/>
                  </a:lnTo>
                  <a:lnTo>
                    <a:pt x="49745" y="282638"/>
                  </a:lnTo>
                  <a:lnTo>
                    <a:pt x="49745" y="290868"/>
                  </a:lnTo>
                  <a:lnTo>
                    <a:pt x="49745" y="299377"/>
                  </a:lnTo>
                  <a:lnTo>
                    <a:pt x="46520" y="302412"/>
                  </a:lnTo>
                  <a:lnTo>
                    <a:pt x="38354" y="302412"/>
                  </a:lnTo>
                  <a:lnTo>
                    <a:pt x="35128" y="299377"/>
                  </a:lnTo>
                  <a:lnTo>
                    <a:pt x="35128" y="290868"/>
                  </a:lnTo>
                  <a:lnTo>
                    <a:pt x="38354" y="287870"/>
                  </a:lnTo>
                  <a:lnTo>
                    <a:pt x="46520" y="287870"/>
                  </a:lnTo>
                  <a:lnTo>
                    <a:pt x="49745" y="290868"/>
                  </a:lnTo>
                  <a:lnTo>
                    <a:pt x="49745" y="282638"/>
                  </a:lnTo>
                  <a:lnTo>
                    <a:pt x="34899" y="282638"/>
                  </a:lnTo>
                  <a:lnTo>
                    <a:pt x="29298" y="287870"/>
                  </a:lnTo>
                  <a:lnTo>
                    <a:pt x="29298" y="302412"/>
                  </a:lnTo>
                  <a:lnTo>
                    <a:pt x="34899" y="307644"/>
                  </a:lnTo>
                  <a:lnTo>
                    <a:pt x="49936" y="307644"/>
                  </a:lnTo>
                  <a:lnTo>
                    <a:pt x="55486" y="302412"/>
                  </a:lnTo>
                  <a:lnTo>
                    <a:pt x="55613" y="302298"/>
                  </a:lnTo>
                  <a:close/>
                </a:path>
                <a:path w="422910" h="307975">
                  <a:moveTo>
                    <a:pt x="75590" y="203733"/>
                  </a:moveTo>
                  <a:lnTo>
                    <a:pt x="69215" y="197612"/>
                  </a:lnTo>
                  <a:lnTo>
                    <a:pt x="61493" y="192925"/>
                  </a:lnTo>
                  <a:lnTo>
                    <a:pt x="52679" y="189928"/>
                  </a:lnTo>
                  <a:lnTo>
                    <a:pt x="43027" y="188874"/>
                  </a:lnTo>
                  <a:lnTo>
                    <a:pt x="25971" y="191909"/>
                  </a:lnTo>
                  <a:lnTo>
                    <a:pt x="12331" y="200304"/>
                  </a:lnTo>
                  <a:lnTo>
                    <a:pt x="3289" y="212991"/>
                  </a:lnTo>
                  <a:lnTo>
                    <a:pt x="12" y="228930"/>
                  </a:lnTo>
                  <a:lnTo>
                    <a:pt x="3302" y="244868"/>
                  </a:lnTo>
                  <a:lnTo>
                    <a:pt x="12331" y="257556"/>
                  </a:lnTo>
                  <a:lnTo>
                    <a:pt x="25869" y="265950"/>
                  </a:lnTo>
                  <a:lnTo>
                    <a:pt x="42659" y="268986"/>
                  </a:lnTo>
                  <a:lnTo>
                    <a:pt x="52857" y="267881"/>
                  </a:lnTo>
                  <a:lnTo>
                    <a:pt x="61798" y="264807"/>
                  </a:lnTo>
                  <a:lnTo>
                    <a:pt x="69405" y="260108"/>
                  </a:lnTo>
                  <a:lnTo>
                    <a:pt x="75590" y="254127"/>
                  </a:lnTo>
                  <a:lnTo>
                    <a:pt x="75590" y="252463"/>
                  </a:lnTo>
                  <a:lnTo>
                    <a:pt x="61328" y="240347"/>
                  </a:lnTo>
                  <a:lnTo>
                    <a:pt x="59664" y="240347"/>
                  </a:lnTo>
                  <a:lnTo>
                    <a:pt x="55740" y="244614"/>
                  </a:lnTo>
                  <a:lnTo>
                    <a:pt x="49682" y="247827"/>
                  </a:lnTo>
                  <a:lnTo>
                    <a:pt x="42913" y="247827"/>
                  </a:lnTo>
                  <a:lnTo>
                    <a:pt x="35496" y="246418"/>
                  </a:lnTo>
                  <a:lnTo>
                    <a:pt x="29489" y="242481"/>
                  </a:lnTo>
                  <a:lnTo>
                    <a:pt x="25476" y="236499"/>
                  </a:lnTo>
                  <a:lnTo>
                    <a:pt x="24015" y="228930"/>
                  </a:lnTo>
                  <a:lnTo>
                    <a:pt x="25476" y="221361"/>
                  </a:lnTo>
                  <a:lnTo>
                    <a:pt x="29489" y="215379"/>
                  </a:lnTo>
                  <a:lnTo>
                    <a:pt x="35496" y="211455"/>
                  </a:lnTo>
                  <a:lnTo>
                    <a:pt x="42913" y="210032"/>
                  </a:lnTo>
                  <a:lnTo>
                    <a:pt x="49682" y="210032"/>
                  </a:lnTo>
                  <a:lnTo>
                    <a:pt x="55740" y="213245"/>
                  </a:lnTo>
                  <a:lnTo>
                    <a:pt x="59664" y="217525"/>
                  </a:lnTo>
                  <a:lnTo>
                    <a:pt x="61328" y="217525"/>
                  </a:lnTo>
                  <a:lnTo>
                    <a:pt x="75590" y="205397"/>
                  </a:lnTo>
                  <a:lnTo>
                    <a:pt x="75590" y="203733"/>
                  </a:lnTo>
                  <a:close/>
                </a:path>
                <a:path w="422910" h="307975">
                  <a:moveTo>
                    <a:pt x="82791" y="283527"/>
                  </a:moveTo>
                  <a:lnTo>
                    <a:pt x="82537" y="283083"/>
                  </a:lnTo>
                  <a:lnTo>
                    <a:pt x="76822" y="283083"/>
                  </a:lnTo>
                  <a:lnTo>
                    <a:pt x="70218" y="298589"/>
                  </a:lnTo>
                  <a:lnTo>
                    <a:pt x="63830" y="283083"/>
                  </a:lnTo>
                  <a:lnTo>
                    <a:pt x="57899" y="283083"/>
                  </a:lnTo>
                  <a:lnTo>
                    <a:pt x="57632" y="283527"/>
                  </a:lnTo>
                  <a:lnTo>
                    <a:pt x="68503" y="307200"/>
                  </a:lnTo>
                  <a:lnTo>
                    <a:pt x="71920" y="307200"/>
                  </a:lnTo>
                  <a:lnTo>
                    <a:pt x="82791" y="283527"/>
                  </a:lnTo>
                  <a:close/>
                </a:path>
                <a:path w="422910" h="307975">
                  <a:moveTo>
                    <a:pt x="104851" y="302450"/>
                  </a:moveTo>
                  <a:lnTo>
                    <a:pt x="92976" y="302450"/>
                  </a:lnTo>
                  <a:lnTo>
                    <a:pt x="92976" y="297370"/>
                  </a:lnTo>
                  <a:lnTo>
                    <a:pt x="102108" y="297370"/>
                  </a:lnTo>
                  <a:lnTo>
                    <a:pt x="102108" y="292836"/>
                  </a:lnTo>
                  <a:lnTo>
                    <a:pt x="92976" y="292836"/>
                  </a:lnTo>
                  <a:lnTo>
                    <a:pt x="92976" y="287832"/>
                  </a:lnTo>
                  <a:lnTo>
                    <a:pt x="104787" y="287832"/>
                  </a:lnTo>
                  <a:lnTo>
                    <a:pt x="104787" y="283083"/>
                  </a:lnTo>
                  <a:lnTo>
                    <a:pt x="87198" y="283083"/>
                  </a:lnTo>
                  <a:lnTo>
                    <a:pt x="87198" y="307200"/>
                  </a:lnTo>
                  <a:lnTo>
                    <a:pt x="104851" y="307200"/>
                  </a:lnTo>
                  <a:lnTo>
                    <a:pt x="104851" y="302450"/>
                  </a:lnTo>
                  <a:close/>
                </a:path>
                <a:path w="422910" h="307975">
                  <a:moveTo>
                    <a:pt x="130708" y="306755"/>
                  </a:moveTo>
                  <a:lnTo>
                    <a:pt x="126022" y="298145"/>
                  </a:lnTo>
                  <a:lnTo>
                    <a:pt x="125628" y="297408"/>
                  </a:lnTo>
                  <a:lnTo>
                    <a:pt x="128524" y="296291"/>
                  </a:lnTo>
                  <a:lnTo>
                    <a:pt x="130251" y="294170"/>
                  </a:lnTo>
                  <a:lnTo>
                    <a:pt x="130365" y="287832"/>
                  </a:lnTo>
                  <a:lnTo>
                    <a:pt x="130365" y="286004"/>
                  </a:lnTo>
                  <a:lnTo>
                    <a:pt x="127139" y="283083"/>
                  </a:lnTo>
                  <a:lnTo>
                    <a:pt x="124472" y="283083"/>
                  </a:lnTo>
                  <a:lnTo>
                    <a:pt x="124472" y="289090"/>
                  </a:lnTo>
                  <a:lnTo>
                    <a:pt x="124472" y="292989"/>
                  </a:lnTo>
                  <a:lnTo>
                    <a:pt x="123063" y="294170"/>
                  </a:lnTo>
                  <a:lnTo>
                    <a:pt x="116459" y="294170"/>
                  </a:lnTo>
                  <a:lnTo>
                    <a:pt x="116459" y="287832"/>
                  </a:lnTo>
                  <a:lnTo>
                    <a:pt x="123063" y="287832"/>
                  </a:lnTo>
                  <a:lnTo>
                    <a:pt x="124472" y="289090"/>
                  </a:lnTo>
                  <a:lnTo>
                    <a:pt x="124472" y="283083"/>
                  </a:lnTo>
                  <a:lnTo>
                    <a:pt x="110667" y="283083"/>
                  </a:lnTo>
                  <a:lnTo>
                    <a:pt x="110667" y="307200"/>
                  </a:lnTo>
                  <a:lnTo>
                    <a:pt x="116459" y="307200"/>
                  </a:lnTo>
                  <a:lnTo>
                    <a:pt x="116459" y="298145"/>
                  </a:lnTo>
                  <a:lnTo>
                    <a:pt x="119837" y="298145"/>
                  </a:lnTo>
                  <a:lnTo>
                    <a:pt x="124688" y="307200"/>
                  </a:lnTo>
                  <a:lnTo>
                    <a:pt x="130441" y="307200"/>
                  </a:lnTo>
                  <a:lnTo>
                    <a:pt x="130708" y="306755"/>
                  </a:lnTo>
                  <a:close/>
                </a:path>
                <a:path w="422910" h="307975">
                  <a:moveTo>
                    <a:pt x="146888" y="188874"/>
                  </a:moveTo>
                  <a:lnTo>
                    <a:pt x="87706" y="188874"/>
                  </a:lnTo>
                  <a:lnTo>
                    <a:pt x="87706" y="267525"/>
                  </a:lnTo>
                  <a:lnTo>
                    <a:pt x="146888" y="267525"/>
                  </a:lnTo>
                  <a:lnTo>
                    <a:pt x="146888" y="248170"/>
                  </a:lnTo>
                  <a:lnTo>
                    <a:pt x="111239" y="248170"/>
                  </a:lnTo>
                  <a:lnTo>
                    <a:pt x="111239" y="237274"/>
                  </a:lnTo>
                  <a:lnTo>
                    <a:pt x="138087" y="237274"/>
                  </a:lnTo>
                  <a:lnTo>
                    <a:pt x="138087" y="219138"/>
                  </a:lnTo>
                  <a:lnTo>
                    <a:pt x="111239" y="219138"/>
                  </a:lnTo>
                  <a:lnTo>
                    <a:pt x="111239" y="208241"/>
                  </a:lnTo>
                  <a:lnTo>
                    <a:pt x="146888" y="208241"/>
                  </a:lnTo>
                  <a:lnTo>
                    <a:pt x="146888" y="188874"/>
                  </a:lnTo>
                  <a:close/>
                </a:path>
                <a:path w="422910" h="307975">
                  <a:moveTo>
                    <a:pt x="157861" y="283083"/>
                  </a:moveTo>
                  <a:lnTo>
                    <a:pt x="152069" y="283083"/>
                  </a:lnTo>
                  <a:lnTo>
                    <a:pt x="152069" y="297446"/>
                  </a:lnTo>
                  <a:lnTo>
                    <a:pt x="139852" y="283083"/>
                  </a:lnTo>
                  <a:lnTo>
                    <a:pt x="136258" y="283083"/>
                  </a:lnTo>
                  <a:lnTo>
                    <a:pt x="136258" y="307200"/>
                  </a:lnTo>
                  <a:lnTo>
                    <a:pt x="142011" y="307200"/>
                  </a:lnTo>
                  <a:lnTo>
                    <a:pt x="142011" y="292950"/>
                  </a:lnTo>
                  <a:lnTo>
                    <a:pt x="154254" y="307314"/>
                  </a:lnTo>
                  <a:lnTo>
                    <a:pt x="157861" y="307314"/>
                  </a:lnTo>
                  <a:lnTo>
                    <a:pt x="157861" y="283083"/>
                  </a:lnTo>
                  <a:close/>
                </a:path>
                <a:path w="422910" h="307975">
                  <a:moveTo>
                    <a:pt x="189814" y="302298"/>
                  </a:moveTo>
                  <a:lnTo>
                    <a:pt x="189750" y="287870"/>
                  </a:lnTo>
                  <a:lnTo>
                    <a:pt x="184150" y="282638"/>
                  </a:lnTo>
                  <a:lnTo>
                    <a:pt x="183959" y="282638"/>
                  </a:lnTo>
                  <a:lnTo>
                    <a:pt x="183959" y="290868"/>
                  </a:lnTo>
                  <a:lnTo>
                    <a:pt x="183959" y="299377"/>
                  </a:lnTo>
                  <a:lnTo>
                    <a:pt x="180733" y="302412"/>
                  </a:lnTo>
                  <a:lnTo>
                    <a:pt x="172567" y="302412"/>
                  </a:lnTo>
                  <a:lnTo>
                    <a:pt x="169341" y="299377"/>
                  </a:lnTo>
                  <a:lnTo>
                    <a:pt x="169341" y="290868"/>
                  </a:lnTo>
                  <a:lnTo>
                    <a:pt x="172567" y="287870"/>
                  </a:lnTo>
                  <a:lnTo>
                    <a:pt x="180733" y="287870"/>
                  </a:lnTo>
                  <a:lnTo>
                    <a:pt x="183959" y="290868"/>
                  </a:lnTo>
                  <a:lnTo>
                    <a:pt x="183959" y="282638"/>
                  </a:lnTo>
                  <a:lnTo>
                    <a:pt x="169113" y="282638"/>
                  </a:lnTo>
                  <a:lnTo>
                    <a:pt x="163512" y="287870"/>
                  </a:lnTo>
                  <a:lnTo>
                    <a:pt x="163512" y="302412"/>
                  </a:lnTo>
                  <a:lnTo>
                    <a:pt x="169113" y="307644"/>
                  </a:lnTo>
                  <a:lnTo>
                    <a:pt x="184150" y="307644"/>
                  </a:lnTo>
                  <a:lnTo>
                    <a:pt x="189699" y="302412"/>
                  </a:lnTo>
                  <a:close/>
                </a:path>
                <a:path w="422910" h="307975">
                  <a:moveTo>
                    <a:pt x="228104" y="302450"/>
                  </a:moveTo>
                  <a:lnTo>
                    <a:pt x="228092" y="287832"/>
                  </a:lnTo>
                  <a:lnTo>
                    <a:pt x="223278" y="283083"/>
                  </a:lnTo>
                  <a:lnTo>
                    <a:pt x="222275" y="283083"/>
                  </a:lnTo>
                  <a:lnTo>
                    <a:pt x="222275" y="290576"/>
                  </a:lnTo>
                  <a:lnTo>
                    <a:pt x="222275" y="299707"/>
                  </a:lnTo>
                  <a:lnTo>
                    <a:pt x="219456" y="302450"/>
                  </a:lnTo>
                  <a:lnTo>
                    <a:pt x="210731" y="302450"/>
                  </a:lnTo>
                  <a:lnTo>
                    <a:pt x="210731" y="287832"/>
                  </a:lnTo>
                  <a:lnTo>
                    <a:pt x="219456" y="287832"/>
                  </a:lnTo>
                  <a:lnTo>
                    <a:pt x="222275" y="290576"/>
                  </a:lnTo>
                  <a:lnTo>
                    <a:pt x="222275" y="283083"/>
                  </a:lnTo>
                  <a:lnTo>
                    <a:pt x="204939" y="283083"/>
                  </a:lnTo>
                  <a:lnTo>
                    <a:pt x="204939" y="307200"/>
                  </a:lnTo>
                  <a:lnTo>
                    <a:pt x="223278" y="307200"/>
                  </a:lnTo>
                  <a:lnTo>
                    <a:pt x="228104" y="302450"/>
                  </a:lnTo>
                  <a:close/>
                </a:path>
                <a:path w="422910" h="307975">
                  <a:moveTo>
                    <a:pt x="245160" y="266407"/>
                  </a:moveTo>
                  <a:lnTo>
                    <a:pt x="240296" y="255663"/>
                  </a:lnTo>
                  <a:lnTo>
                    <a:pt x="234543" y="242951"/>
                  </a:lnTo>
                  <a:lnTo>
                    <a:pt x="234137" y="242189"/>
                  </a:lnTo>
                  <a:lnTo>
                    <a:pt x="233718" y="241312"/>
                  </a:lnTo>
                  <a:lnTo>
                    <a:pt x="233095" y="239941"/>
                  </a:lnTo>
                  <a:lnTo>
                    <a:pt x="222631" y="216585"/>
                  </a:lnTo>
                  <a:lnTo>
                    <a:pt x="210210" y="188887"/>
                  </a:lnTo>
                  <a:lnTo>
                    <a:pt x="207594" y="188887"/>
                  </a:lnTo>
                  <a:lnTo>
                    <a:pt x="207594" y="239941"/>
                  </a:lnTo>
                  <a:lnTo>
                    <a:pt x="190715" y="239941"/>
                  </a:lnTo>
                  <a:lnTo>
                    <a:pt x="199390" y="216585"/>
                  </a:lnTo>
                  <a:lnTo>
                    <a:pt x="207594" y="239941"/>
                  </a:lnTo>
                  <a:lnTo>
                    <a:pt x="207594" y="188887"/>
                  </a:lnTo>
                  <a:lnTo>
                    <a:pt x="188582" y="188887"/>
                  </a:lnTo>
                  <a:lnTo>
                    <a:pt x="155651" y="267525"/>
                  </a:lnTo>
                  <a:lnTo>
                    <a:pt x="180378" y="267525"/>
                  </a:lnTo>
                  <a:lnTo>
                    <a:pt x="184772" y="255663"/>
                  </a:lnTo>
                  <a:lnTo>
                    <a:pt x="214122" y="255663"/>
                  </a:lnTo>
                  <a:lnTo>
                    <a:pt x="228866" y="268986"/>
                  </a:lnTo>
                  <a:lnTo>
                    <a:pt x="238213" y="268986"/>
                  </a:lnTo>
                  <a:lnTo>
                    <a:pt x="242074" y="268046"/>
                  </a:lnTo>
                  <a:lnTo>
                    <a:pt x="245160" y="266407"/>
                  </a:lnTo>
                  <a:close/>
                </a:path>
                <a:path w="422910" h="307975">
                  <a:moveTo>
                    <a:pt x="258724" y="302298"/>
                  </a:moveTo>
                  <a:lnTo>
                    <a:pt x="258660" y="287870"/>
                  </a:lnTo>
                  <a:lnTo>
                    <a:pt x="253060" y="282638"/>
                  </a:lnTo>
                  <a:lnTo>
                    <a:pt x="252869" y="282638"/>
                  </a:lnTo>
                  <a:lnTo>
                    <a:pt x="252869" y="290868"/>
                  </a:lnTo>
                  <a:lnTo>
                    <a:pt x="252869" y="299377"/>
                  </a:lnTo>
                  <a:lnTo>
                    <a:pt x="249631" y="302412"/>
                  </a:lnTo>
                  <a:lnTo>
                    <a:pt x="241477" y="302412"/>
                  </a:lnTo>
                  <a:lnTo>
                    <a:pt x="238252" y="299377"/>
                  </a:lnTo>
                  <a:lnTo>
                    <a:pt x="238252" y="290868"/>
                  </a:lnTo>
                  <a:lnTo>
                    <a:pt x="241477" y="287870"/>
                  </a:lnTo>
                  <a:lnTo>
                    <a:pt x="249631" y="287870"/>
                  </a:lnTo>
                  <a:lnTo>
                    <a:pt x="252869" y="290868"/>
                  </a:lnTo>
                  <a:lnTo>
                    <a:pt x="252869" y="282638"/>
                  </a:lnTo>
                  <a:lnTo>
                    <a:pt x="238023" y="282638"/>
                  </a:lnTo>
                  <a:lnTo>
                    <a:pt x="232422" y="287870"/>
                  </a:lnTo>
                  <a:lnTo>
                    <a:pt x="232422" y="302412"/>
                  </a:lnTo>
                  <a:lnTo>
                    <a:pt x="238023" y="307644"/>
                  </a:lnTo>
                  <a:lnTo>
                    <a:pt x="253060" y="307644"/>
                  </a:lnTo>
                  <a:lnTo>
                    <a:pt x="258610" y="302412"/>
                  </a:lnTo>
                  <a:close/>
                </a:path>
                <a:path w="422910" h="307975">
                  <a:moveTo>
                    <a:pt x="281266" y="30365"/>
                  </a:moveTo>
                  <a:lnTo>
                    <a:pt x="260858" y="4457"/>
                  </a:lnTo>
                  <a:lnTo>
                    <a:pt x="253098" y="3098"/>
                  </a:lnTo>
                  <a:lnTo>
                    <a:pt x="227317" y="355"/>
                  </a:lnTo>
                  <a:lnTo>
                    <a:pt x="212305" y="0"/>
                  </a:lnTo>
                  <a:lnTo>
                    <a:pt x="191617" y="736"/>
                  </a:lnTo>
                  <a:lnTo>
                    <a:pt x="170624" y="3009"/>
                  </a:lnTo>
                  <a:lnTo>
                    <a:pt x="161366" y="4457"/>
                  </a:lnTo>
                  <a:lnTo>
                    <a:pt x="140957" y="30365"/>
                  </a:lnTo>
                  <a:lnTo>
                    <a:pt x="148158" y="34950"/>
                  </a:lnTo>
                  <a:lnTo>
                    <a:pt x="153441" y="40081"/>
                  </a:lnTo>
                  <a:lnTo>
                    <a:pt x="155105" y="54864"/>
                  </a:lnTo>
                  <a:lnTo>
                    <a:pt x="151155" y="63398"/>
                  </a:lnTo>
                  <a:lnTo>
                    <a:pt x="145694" y="76758"/>
                  </a:lnTo>
                  <a:lnTo>
                    <a:pt x="143395" y="83527"/>
                  </a:lnTo>
                  <a:lnTo>
                    <a:pt x="141808" y="90462"/>
                  </a:lnTo>
                  <a:lnTo>
                    <a:pt x="141198" y="97663"/>
                  </a:lnTo>
                  <a:lnTo>
                    <a:pt x="141198" y="99783"/>
                  </a:lnTo>
                  <a:lnTo>
                    <a:pt x="182130" y="136283"/>
                  </a:lnTo>
                  <a:lnTo>
                    <a:pt x="189636" y="139915"/>
                  </a:lnTo>
                  <a:lnTo>
                    <a:pt x="201295" y="147027"/>
                  </a:lnTo>
                  <a:lnTo>
                    <a:pt x="207492" y="151206"/>
                  </a:lnTo>
                  <a:lnTo>
                    <a:pt x="211112" y="158115"/>
                  </a:lnTo>
                  <a:lnTo>
                    <a:pt x="214731" y="151206"/>
                  </a:lnTo>
                  <a:lnTo>
                    <a:pt x="220941" y="147027"/>
                  </a:lnTo>
                  <a:lnTo>
                    <a:pt x="232600" y="139915"/>
                  </a:lnTo>
                  <a:lnTo>
                    <a:pt x="240093" y="136283"/>
                  </a:lnTo>
                  <a:lnTo>
                    <a:pt x="261505" y="124739"/>
                  </a:lnTo>
                  <a:lnTo>
                    <a:pt x="273011" y="115684"/>
                  </a:lnTo>
                  <a:lnTo>
                    <a:pt x="278053" y="110413"/>
                  </a:lnTo>
                  <a:lnTo>
                    <a:pt x="280708" y="101866"/>
                  </a:lnTo>
                  <a:lnTo>
                    <a:pt x="281025" y="99783"/>
                  </a:lnTo>
                  <a:lnTo>
                    <a:pt x="281025" y="97663"/>
                  </a:lnTo>
                  <a:lnTo>
                    <a:pt x="267119" y="54864"/>
                  </a:lnTo>
                  <a:lnTo>
                    <a:pt x="267957" y="47548"/>
                  </a:lnTo>
                  <a:lnTo>
                    <a:pt x="268795" y="40081"/>
                  </a:lnTo>
                  <a:lnTo>
                    <a:pt x="274078" y="34950"/>
                  </a:lnTo>
                  <a:lnTo>
                    <a:pt x="281266" y="30365"/>
                  </a:lnTo>
                  <a:close/>
                </a:path>
                <a:path w="422910" h="307975">
                  <a:moveTo>
                    <a:pt x="291515" y="302450"/>
                  </a:moveTo>
                  <a:lnTo>
                    <a:pt x="279641" y="302450"/>
                  </a:lnTo>
                  <a:lnTo>
                    <a:pt x="279641" y="297370"/>
                  </a:lnTo>
                  <a:lnTo>
                    <a:pt x="288772" y="297370"/>
                  </a:lnTo>
                  <a:lnTo>
                    <a:pt x="288772" y="292836"/>
                  </a:lnTo>
                  <a:lnTo>
                    <a:pt x="279641" y="292836"/>
                  </a:lnTo>
                  <a:lnTo>
                    <a:pt x="279641" y="287832"/>
                  </a:lnTo>
                  <a:lnTo>
                    <a:pt x="291439" y="287832"/>
                  </a:lnTo>
                  <a:lnTo>
                    <a:pt x="291439" y="283083"/>
                  </a:lnTo>
                  <a:lnTo>
                    <a:pt x="273850" y="283083"/>
                  </a:lnTo>
                  <a:lnTo>
                    <a:pt x="273850" y="307200"/>
                  </a:lnTo>
                  <a:lnTo>
                    <a:pt x="291515" y="307200"/>
                  </a:lnTo>
                  <a:lnTo>
                    <a:pt x="291515" y="302450"/>
                  </a:lnTo>
                  <a:close/>
                </a:path>
                <a:path w="422910" h="307975">
                  <a:moveTo>
                    <a:pt x="315239" y="294919"/>
                  </a:moveTo>
                  <a:lnTo>
                    <a:pt x="310451" y="293649"/>
                  </a:lnTo>
                  <a:lnTo>
                    <a:pt x="306336" y="292354"/>
                  </a:lnTo>
                  <a:lnTo>
                    <a:pt x="302552" y="291058"/>
                  </a:lnTo>
                  <a:lnTo>
                    <a:pt x="302552" y="288124"/>
                  </a:lnTo>
                  <a:lnTo>
                    <a:pt x="303885" y="287312"/>
                  </a:lnTo>
                  <a:lnTo>
                    <a:pt x="308343" y="287312"/>
                  </a:lnTo>
                  <a:lnTo>
                    <a:pt x="310349" y="288721"/>
                  </a:lnTo>
                  <a:lnTo>
                    <a:pt x="311531" y="289941"/>
                  </a:lnTo>
                  <a:lnTo>
                    <a:pt x="311950" y="289941"/>
                  </a:lnTo>
                  <a:lnTo>
                    <a:pt x="314794" y="286677"/>
                  </a:lnTo>
                  <a:lnTo>
                    <a:pt x="314794" y="286270"/>
                  </a:lnTo>
                  <a:lnTo>
                    <a:pt x="313055" y="284187"/>
                  </a:lnTo>
                  <a:lnTo>
                    <a:pt x="309676" y="282638"/>
                  </a:lnTo>
                  <a:lnTo>
                    <a:pt x="300367" y="282638"/>
                  </a:lnTo>
                  <a:lnTo>
                    <a:pt x="296659" y="285559"/>
                  </a:lnTo>
                  <a:lnTo>
                    <a:pt x="296659" y="294246"/>
                  </a:lnTo>
                  <a:lnTo>
                    <a:pt x="300697" y="296113"/>
                  </a:lnTo>
                  <a:lnTo>
                    <a:pt x="306959" y="298069"/>
                  </a:lnTo>
                  <a:lnTo>
                    <a:pt x="309308" y="298335"/>
                  </a:lnTo>
                  <a:lnTo>
                    <a:pt x="309308" y="301790"/>
                  </a:lnTo>
                  <a:lnTo>
                    <a:pt x="307822" y="302742"/>
                  </a:lnTo>
                  <a:lnTo>
                    <a:pt x="303072" y="302742"/>
                  </a:lnTo>
                  <a:lnTo>
                    <a:pt x="300291" y="301307"/>
                  </a:lnTo>
                  <a:lnTo>
                    <a:pt x="298767" y="299554"/>
                  </a:lnTo>
                  <a:lnTo>
                    <a:pt x="298361" y="299554"/>
                  </a:lnTo>
                  <a:lnTo>
                    <a:pt x="295503" y="302856"/>
                  </a:lnTo>
                  <a:lnTo>
                    <a:pt x="295503" y="303301"/>
                  </a:lnTo>
                  <a:lnTo>
                    <a:pt x="297649" y="305943"/>
                  </a:lnTo>
                  <a:lnTo>
                    <a:pt x="301472" y="307644"/>
                  </a:lnTo>
                  <a:lnTo>
                    <a:pt x="310984" y="307644"/>
                  </a:lnTo>
                  <a:lnTo>
                    <a:pt x="315239" y="305054"/>
                  </a:lnTo>
                  <a:lnTo>
                    <a:pt x="315239" y="294919"/>
                  </a:lnTo>
                  <a:close/>
                </a:path>
                <a:path w="422910" h="307975">
                  <a:moveTo>
                    <a:pt x="325882" y="265226"/>
                  </a:moveTo>
                  <a:lnTo>
                    <a:pt x="310197" y="239941"/>
                  </a:lnTo>
                  <a:lnTo>
                    <a:pt x="308521" y="237223"/>
                  </a:lnTo>
                  <a:lnTo>
                    <a:pt x="308025" y="236677"/>
                  </a:lnTo>
                  <a:lnTo>
                    <a:pt x="322287" y="215138"/>
                  </a:lnTo>
                  <a:lnTo>
                    <a:pt x="321005" y="208241"/>
                  </a:lnTo>
                  <a:lnTo>
                    <a:pt x="320255" y="204241"/>
                  </a:lnTo>
                  <a:lnTo>
                    <a:pt x="314274" y="195973"/>
                  </a:lnTo>
                  <a:lnTo>
                    <a:pt x="304482" y="190715"/>
                  </a:lnTo>
                  <a:lnTo>
                    <a:pt x="298284" y="189877"/>
                  </a:lnTo>
                  <a:lnTo>
                    <a:pt x="298284" y="211150"/>
                  </a:lnTo>
                  <a:lnTo>
                    <a:pt x="298284" y="221665"/>
                  </a:lnTo>
                  <a:lnTo>
                    <a:pt x="294474" y="224205"/>
                  </a:lnTo>
                  <a:lnTo>
                    <a:pt x="277952" y="224205"/>
                  </a:lnTo>
                  <a:lnTo>
                    <a:pt x="277952" y="208241"/>
                  </a:lnTo>
                  <a:lnTo>
                    <a:pt x="294474" y="208241"/>
                  </a:lnTo>
                  <a:lnTo>
                    <a:pt x="298284" y="211150"/>
                  </a:lnTo>
                  <a:lnTo>
                    <a:pt x="298284" y="189877"/>
                  </a:lnTo>
                  <a:lnTo>
                    <a:pt x="291033" y="188887"/>
                  </a:lnTo>
                  <a:lnTo>
                    <a:pt x="254431" y="188887"/>
                  </a:lnTo>
                  <a:lnTo>
                    <a:pt x="254431" y="267525"/>
                  </a:lnTo>
                  <a:lnTo>
                    <a:pt x="277952" y="267525"/>
                  </a:lnTo>
                  <a:lnTo>
                    <a:pt x="277952" y="239941"/>
                  </a:lnTo>
                  <a:lnTo>
                    <a:pt x="285089" y="239941"/>
                  </a:lnTo>
                  <a:lnTo>
                    <a:pt x="289966" y="250710"/>
                  </a:lnTo>
                  <a:lnTo>
                    <a:pt x="292811" y="255790"/>
                  </a:lnTo>
                  <a:lnTo>
                    <a:pt x="298157" y="265226"/>
                  </a:lnTo>
                  <a:lnTo>
                    <a:pt x="303149" y="268986"/>
                  </a:lnTo>
                  <a:lnTo>
                    <a:pt x="318604" y="268986"/>
                  </a:lnTo>
                  <a:lnTo>
                    <a:pt x="323469" y="267411"/>
                  </a:lnTo>
                  <a:lnTo>
                    <a:pt x="325856" y="265468"/>
                  </a:lnTo>
                  <a:lnTo>
                    <a:pt x="325882" y="265226"/>
                  </a:lnTo>
                  <a:close/>
                </a:path>
                <a:path w="422910" h="307975">
                  <a:moveTo>
                    <a:pt x="339166" y="283083"/>
                  </a:moveTo>
                  <a:lnTo>
                    <a:pt x="318198" y="283083"/>
                  </a:lnTo>
                  <a:lnTo>
                    <a:pt x="318198" y="287832"/>
                  </a:lnTo>
                  <a:lnTo>
                    <a:pt x="325767" y="287832"/>
                  </a:lnTo>
                  <a:lnTo>
                    <a:pt x="325767" y="307200"/>
                  </a:lnTo>
                  <a:lnTo>
                    <a:pt x="331597" y="307200"/>
                  </a:lnTo>
                  <a:lnTo>
                    <a:pt x="331597" y="287832"/>
                  </a:lnTo>
                  <a:lnTo>
                    <a:pt x="339166" y="287832"/>
                  </a:lnTo>
                  <a:lnTo>
                    <a:pt x="339166" y="283083"/>
                  </a:lnTo>
                  <a:close/>
                </a:path>
                <a:path w="422910" h="307975">
                  <a:moveTo>
                    <a:pt x="364159" y="306755"/>
                  </a:moveTo>
                  <a:lnTo>
                    <a:pt x="362394" y="302971"/>
                  </a:lnTo>
                  <a:lnTo>
                    <a:pt x="360514" y="298958"/>
                  </a:lnTo>
                  <a:lnTo>
                    <a:pt x="356666" y="290766"/>
                  </a:lnTo>
                  <a:lnTo>
                    <a:pt x="354660" y="286486"/>
                  </a:lnTo>
                  <a:lnTo>
                    <a:pt x="354660" y="298958"/>
                  </a:lnTo>
                  <a:lnTo>
                    <a:pt x="347802" y="298958"/>
                  </a:lnTo>
                  <a:lnTo>
                    <a:pt x="351282" y="290766"/>
                  </a:lnTo>
                  <a:lnTo>
                    <a:pt x="354660" y="298958"/>
                  </a:lnTo>
                  <a:lnTo>
                    <a:pt x="354660" y="286486"/>
                  </a:lnTo>
                  <a:lnTo>
                    <a:pt x="353072" y="283083"/>
                  </a:lnTo>
                  <a:lnTo>
                    <a:pt x="349542" y="283083"/>
                  </a:lnTo>
                  <a:lnTo>
                    <a:pt x="338416" y="306755"/>
                  </a:lnTo>
                  <a:lnTo>
                    <a:pt x="338670" y="307200"/>
                  </a:lnTo>
                  <a:lnTo>
                    <a:pt x="344309" y="307200"/>
                  </a:lnTo>
                  <a:lnTo>
                    <a:pt x="346087" y="302971"/>
                  </a:lnTo>
                  <a:lnTo>
                    <a:pt x="356298" y="302971"/>
                  </a:lnTo>
                  <a:lnTo>
                    <a:pt x="358038" y="307200"/>
                  </a:lnTo>
                  <a:lnTo>
                    <a:pt x="363905" y="307200"/>
                  </a:lnTo>
                  <a:lnTo>
                    <a:pt x="364159" y="306755"/>
                  </a:lnTo>
                  <a:close/>
                </a:path>
                <a:path w="422910" h="307975">
                  <a:moveTo>
                    <a:pt x="391680" y="287832"/>
                  </a:moveTo>
                  <a:lnTo>
                    <a:pt x="386867" y="283083"/>
                  </a:lnTo>
                  <a:lnTo>
                    <a:pt x="385864" y="283083"/>
                  </a:lnTo>
                  <a:lnTo>
                    <a:pt x="385864" y="290576"/>
                  </a:lnTo>
                  <a:lnTo>
                    <a:pt x="385864" y="299707"/>
                  </a:lnTo>
                  <a:lnTo>
                    <a:pt x="383032" y="302450"/>
                  </a:lnTo>
                  <a:lnTo>
                    <a:pt x="374319" y="302450"/>
                  </a:lnTo>
                  <a:lnTo>
                    <a:pt x="374319" y="287832"/>
                  </a:lnTo>
                  <a:lnTo>
                    <a:pt x="383032" y="287832"/>
                  </a:lnTo>
                  <a:lnTo>
                    <a:pt x="385864" y="290576"/>
                  </a:lnTo>
                  <a:lnTo>
                    <a:pt x="385864" y="283083"/>
                  </a:lnTo>
                  <a:lnTo>
                    <a:pt x="368528" y="283083"/>
                  </a:lnTo>
                  <a:lnTo>
                    <a:pt x="368528" y="307200"/>
                  </a:lnTo>
                  <a:lnTo>
                    <a:pt x="386867" y="307200"/>
                  </a:lnTo>
                  <a:lnTo>
                    <a:pt x="391680" y="302450"/>
                  </a:lnTo>
                  <a:lnTo>
                    <a:pt x="391680" y="287832"/>
                  </a:lnTo>
                  <a:close/>
                </a:path>
                <a:path w="422910" h="307975">
                  <a:moveTo>
                    <a:pt x="398462" y="170840"/>
                  </a:moveTo>
                  <a:lnTo>
                    <a:pt x="390258" y="157289"/>
                  </a:lnTo>
                  <a:lnTo>
                    <a:pt x="388594" y="157289"/>
                  </a:lnTo>
                  <a:lnTo>
                    <a:pt x="361137" y="174167"/>
                  </a:lnTo>
                  <a:lnTo>
                    <a:pt x="361137" y="175831"/>
                  </a:lnTo>
                  <a:lnTo>
                    <a:pt x="365772" y="184150"/>
                  </a:lnTo>
                  <a:lnTo>
                    <a:pt x="367436" y="184150"/>
                  </a:lnTo>
                  <a:lnTo>
                    <a:pt x="398462" y="172504"/>
                  </a:lnTo>
                  <a:lnTo>
                    <a:pt x="398462" y="170840"/>
                  </a:lnTo>
                  <a:close/>
                </a:path>
                <a:path w="422910" h="307975">
                  <a:moveTo>
                    <a:pt x="422313" y="302298"/>
                  </a:moveTo>
                  <a:lnTo>
                    <a:pt x="422236" y="287870"/>
                  </a:lnTo>
                  <a:lnTo>
                    <a:pt x="416636" y="282638"/>
                  </a:lnTo>
                  <a:lnTo>
                    <a:pt x="416458" y="282638"/>
                  </a:lnTo>
                  <a:lnTo>
                    <a:pt x="416458" y="290868"/>
                  </a:lnTo>
                  <a:lnTo>
                    <a:pt x="416458" y="299377"/>
                  </a:lnTo>
                  <a:lnTo>
                    <a:pt x="413219" y="302412"/>
                  </a:lnTo>
                  <a:lnTo>
                    <a:pt x="405066" y="302412"/>
                  </a:lnTo>
                  <a:lnTo>
                    <a:pt x="401828" y="299377"/>
                  </a:lnTo>
                  <a:lnTo>
                    <a:pt x="401828" y="290868"/>
                  </a:lnTo>
                  <a:lnTo>
                    <a:pt x="405066" y="287870"/>
                  </a:lnTo>
                  <a:lnTo>
                    <a:pt x="413219" y="287870"/>
                  </a:lnTo>
                  <a:lnTo>
                    <a:pt x="416458" y="290868"/>
                  </a:lnTo>
                  <a:lnTo>
                    <a:pt x="416458" y="282638"/>
                  </a:lnTo>
                  <a:lnTo>
                    <a:pt x="401612" y="282638"/>
                  </a:lnTo>
                  <a:lnTo>
                    <a:pt x="396011" y="287870"/>
                  </a:lnTo>
                  <a:lnTo>
                    <a:pt x="396011" y="302412"/>
                  </a:lnTo>
                  <a:lnTo>
                    <a:pt x="401612" y="307644"/>
                  </a:lnTo>
                  <a:lnTo>
                    <a:pt x="416636" y="307644"/>
                  </a:lnTo>
                  <a:lnTo>
                    <a:pt x="422198" y="302412"/>
                  </a:lnTo>
                  <a:close/>
                </a:path>
                <a:path w="422910" h="307975">
                  <a:moveTo>
                    <a:pt x="422351" y="266407"/>
                  </a:moveTo>
                  <a:lnTo>
                    <a:pt x="417499" y="255663"/>
                  </a:lnTo>
                  <a:lnTo>
                    <a:pt x="411746" y="242951"/>
                  </a:lnTo>
                  <a:lnTo>
                    <a:pt x="411327" y="242189"/>
                  </a:lnTo>
                  <a:lnTo>
                    <a:pt x="410908" y="241312"/>
                  </a:lnTo>
                  <a:lnTo>
                    <a:pt x="410298" y="239941"/>
                  </a:lnTo>
                  <a:lnTo>
                    <a:pt x="399821" y="216585"/>
                  </a:lnTo>
                  <a:lnTo>
                    <a:pt x="387400" y="188887"/>
                  </a:lnTo>
                  <a:lnTo>
                    <a:pt x="384784" y="188887"/>
                  </a:lnTo>
                  <a:lnTo>
                    <a:pt x="384784" y="239941"/>
                  </a:lnTo>
                  <a:lnTo>
                    <a:pt x="367919" y="239941"/>
                  </a:lnTo>
                  <a:lnTo>
                    <a:pt x="376593" y="216585"/>
                  </a:lnTo>
                  <a:lnTo>
                    <a:pt x="384784" y="239941"/>
                  </a:lnTo>
                  <a:lnTo>
                    <a:pt x="384784" y="188887"/>
                  </a:lnTo>
                  <a:lnTo>
                    <a:pt x="365772" y="188887"/>
                  </a:lnTo>
                  <a:lnTo>
                    <a:pt x="332854" y="267525"/>
                  </a:lnTo>
                  <a:lnTo>
                    <a:pt x="357568" y="267525"/>
                  </a:lnTo>
                  <a:lnTo>
                    <a:pt x="361975" y="255663"/>
                  </a:lnTo>
                  <a:lnTo>
                    <a:pt x="391325" y="255663"/>
                  </a:lnTo>
                  <a:lnTo>
                    <a:pt x="406069" y="268986"/>
                  </a:lnTo>
                  <a:lnTo>
                    <a:pt x="415417" y="268986"/>
                  </a:lnTo>
                  <a:lnTo>
                    <a:pt x="419265" y="268046"/>
                  </a:lnTo>
                  <a:lnTo>
                    <a:pt x="422351" y="26640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2184806" y="1607007"/>
              <a:ext cx="41275" cy="4445"/>
            </a:xfrm>
            <a:custGeom>
              <a:avLst/>
              <a:gdLst/>
              <a:ahLst/>
              <a:cxnLst/>
              <a:rect l="l" t="t" r="r" b="b"/>
              <a:pathLst>
                <a:path w="41275" h="4444">
                  <a:moveTo>
                    <a:pt x="2387" y="2286"/>
                  </a:moveTo>
                  <a:lnTo>
                    <a:pt x="38" y="38"/>
                  </a:lnTo>
                  <a:lnTo>
                    <a:pt x="0" y="2451"/>
                  </a:lnTo>
                  <a:lnTo>
                    <a:pt x="2387" y="2286"/>
                  </a:lnTo>
                  <a:close/>
                </a:path>
                <a:path w="41275" h="4444">
                  <a:moveTo>
                    <a:pt x="23685" y="2413"/>
                  </a:moveTo>
                  <a:lnTo>
                    <a:pt x="23634" y="0"/>
                  </a:lnTo>
                  <a:lnTo>
                    <a:pt x="21285" y="2260"/>
                  </a:lnTo>
                  <a:lnTo>
                    <a:pt x="23685" y="2413"/>
                  </a:lnTo>
                  <a:close/>
                </a:path>
                <a:path w="41275" h="4444">
                  <a:moveTo>
                    <a:pt x="40995" y="1485"/>
                  </a:moveTo>
                  <a:lnTo>
                    <a:pt x="36830" y="3352"/>
                  </a:lnTo>
                  <a:lnTo>
                    <a:pt x="40944" y="3975"/>
                  </a:lnTo>
                  <a:lnTo>
                    <a:pt x="40995" y="1485"/>
                  </a:lnTo>
                  <a:close/>
                </a:path>
              </a:pathLst>
            </a:custGeom>
            <a:solidFill>
              <a:srgbClr val="EAD7B2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3" name="object 1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156899" y="1605794"/>
              <a:ext cx="79736" cy="33501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2190178" y="1621243"/>
              <a:ext cx="29845" cy="15240"/>
            </a:xfrm>
            <a:custGeom>
              <a:avLst/>
              <a:gdLst/>
              <a:ahLst/>
              <a:cxnLst/>
              <a:rect l="l" t="t" r="r" b="b"/>
              <a:pathLst>
                <a:path w="29844" h="15239">
                  <a:moveTo>
                    <a:pt x="13157" y="12814"/>
                  </a:moveTo>
                  <a:lnTo>
                    <a:pt x="6553" y="2794"/>
                  </a:lnTo>
                  <a:lnTo>
                    <a:pt x="5016" y="3187"/>
                  </a:lnTo>
                  <a:lnTo>
                    <a:pt x="2374" y="4775"/>
                  </a:lnTo>
                  <a:lnTo>
                    <a:pt x="1270" y="6604"/>
                  </a:lnTo>
                  <a:lnTo>
                    <a:pt x="215" y="9867"/>
                  </a:lnTo>
                  <a:lnTo>
                    <a:pt x="0" y="14922"/>
                  </a:lnTo>
                  <a:lnTo>
                    <a:pt x="11861" y="14770"/>
                  </a:lnTo>
                  <a:lnTo>
                    <a:pt x="12877" y="14859"/>
                  </a:lnTo>
                  <a:lnTo>
                    <a:pt x="13157" y="12814"/>
                  </a:lnTo>
                  <a:close/>
                </a:path>
                <a:path w="29844" h="15239">
                  <a:moveTo>
                    <a:pt x="29400" y="12217"/>
                  </a:moveTo>
                  <a:lnTo>
                    <a:pt x="28016" y="2374"/>
                  </a:lnTo>
                  <a:lnTo>
                    <a:pt x="26085" y="0"/>
                  </a:lnTo>
                  <a:lnTo>
                    <a:pt x="22301" y="228"/>
                  </a:lnTo>
                  <a:lnTo>
                    <a:pt x="20599" y="1409"/>
                  </a:lnTo>
                  <a:lnTo>
                    <a:pt x="20866" y="4508"/>
                  </a:lnTo>
                  <a:lnTo>
                    <a:pt x="21767" y="11671"/>
                  </a:lnTo>
                  <a:lnTo>
                    <a:pt x="29400" y="12217"/>
                  </a:lnTo>
                  <a:close/>
                </a:path>
              </a:pathLst>
            </a:custGeom>
            <a:solidFill>
              <a:srgbClr val="EAD7B2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5" name="object 1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133363" y="1642097"/>
              <a:ext cx="126173" cy="139683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2147994" y="1670511"/>
              <a:ext cx="10795" cy="10160"/>
            </a:xfrm>
            <a:custGeom>
              <a:avLst/>
              <a:gdLst/>
              <a:ahLst/>
              <a:cxnLst/>
              <a:rect l="l" t="t" r="r" b="b"/>
              <a:pathLst>
                <a:path w="10794" h="10160">
                  <a:moveTo>
                    <a:pt x="5082" y="0"/>
                  </a:moveTo>
                  <a:lnTo>
                    <a:pt x="3887" y="3834"/>
                  </a:lnTo>
                  <a:lnTo>
                    <a:pt x="0" y="3827"/>
                  </a:lnTo>
                  <a:lnTo>
                    <a:pt x="3149" y="6192"/>
                  </a:lnTo>
                  <a:lnTo>
                    <a:pt x="1940" y="10030"/>
                  </a:lnTo>
                  <a:lnTo>
                    <a:pt x="5082" y="7650"/>
                  </a:lnTo>
                  <a:lnTo>
                    <a:pt x="8225" y="10030"/>
                  </a:lnTo>
                  <a:lnTo>
                    <a:pt x="7016" y="6192"/>
                  </a:lnTo>
                  <a:lnTo>
                    <a:pt x="10170" y="3827"/>
                  </a:lnTo>
                  <a:lnTo>
                    <a:pt x="6277" y="3834"/>
                  </a:lnTo>
                  <a:lnTo>
                    <a:pt x="508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/>
            <p:cNvSpPr/>
            <p:nvPr/>
          </p:nvSpPr>
          <p:spPr>
            <a:xfrm>
              <a:off x="2147994" y="1670511"/>
              <a:ext cx="10795" cy="10160"/>
            </a:xfrm>
            <a:custGeom>
              <a:avLst/>
              <a:gdLst/>
              <a:ahLst/>
              <a:cxnLst/>
              <a:rect l="l" t="t" r="r" b="b"/>
              <a:pathLst>
                <a:path w="10794" h="10160">
                  <a:moveTo>
                    <a:pt x="5082" y="0"/>
                  </a:moveTo>
                  <a:lnTo>
                    <a:pt x="3887" y="3834"/>
                  </a:lnTo>
                  <a:lnTo>
                    <a:pt x="0" y="3827"/>
                  </a:lnTo>
                  <a:lnTo>
                    <a:pt x="3149" y="6192"/>
                  </a:lnTo>
                  <a:lnTo>
                    <a:pt x="1940" y="10030"/>
                  </a:lnTo>
                  <a:lnTo>
                    <a:pt x="5082" y="7650"/>
                  </a:lnTo>
                  <a:lnTo>
                    <a:pt x="8225" y="10030"/>
                  </a:lnTo>
                  <a:lnTo>
                    <a:pt x="7016" y="6192"/>
                  </a:lnTo>
                  <a:lnTo>
                    <a:pt x="10170" y="3827"/>
                  </a:lnTo>
                  <a:lnTo>
                    <a:pt x="6277" y="3834"/>
                  </a:lnTo>
                  <a:lnTo>
                    <a:pt x="5082" y="0"/>
                  </a:lnTo>
                  <a:close/>
                </a:path>
              </a:pathLst>
            </a:custGeom>
            <a:ln w="31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/>
            <p:cNvSpPr/>
            <p:nvPr/>
          </p:nvSpPr>
          <p:spPr>
            <a:xfrm>
              <a:off x="2144717" y="1696593"/>
              <a:ext cx="10160" cy="10160"/>
            </a:xfrm>
            <a:custGeom>
              <a:avLst/>
              <a:gdLst/>
              <a:ahLst/>
              <a:cxnLst/>
              <a:rect l="l" t="t" r="r" b="b"/>
              <a:pathLst>
                <a:path w="10160" h="10160">
                  <a:moveTo>
                    <a:pt x="5087" y="0"/>
                  </a:moveTo>
                  <a:lnTo>
                    <a:pt x="3892" y="3837"/>
                  </a:lnTo>
                  <a:lnTo>
                    <a:pt x="0" y="3827"/>
                  </a:lnTo>
                  <a:lnTo>
                    <a:pt x="3153" y="6200"/>
                  </a:lnTo>
                  <a:lnTo>
                    <a:pt x="1944" y="10026"/>
                  </a:lnTo>
                  <a:lnTo>
                    <a:pt x="5087" y="7650"/>
                  </a:lnTo>
                  <a:lnTo>
                    <a:pt x="8225" y="10026"/>
                  </a:lnTo>
                  <a:lnTo>
                    <a:pt x="7016" y="6200"/>
                  </a:lnTo>
                  <a:lnTo>
                    <a:pt x="10166" y="3827"/>
                  </a:lnTo>
                  <a:lnTo>
                    <a:pt x="6278" y="3837"/>
                  </a:lnTo>
                  <a:lnTo>
                    <a:pt x="508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2144717" y="1696593"/>
              <a:ext cx="10160" cy="10160"/>
            </a:xfrm>
            <a:custGeom>
              <a:avLst/>
              <a:gdLst/>
              <a:ahLst/>
              <a:cxnLst/>
              <a:rect l="l" t="t" r="r" b="b"/>
              <a:pathLst>
                <a:path w="10160" h="10160">
                  <a:moveTo>
                    <a:pt x="5087" y="0"/>
                  </a:moveTo>
                  <a:lnTo>
                    <a:pt x="3892" y="3837"/>
                  </a:lnTo>
                  <a:lnTo>
                    <a:pt x="0" y="3827"/>
                  </a:lnTo>
                  <a:lnTo>
                    <a:pt x="3153" y="6200"/>
                  </a:lnTo>
                  <a:lnTo>
                    <a:pt x="1944" y="10026"/>
                  </a:lnTo>
                  <a:lnTo>
                    <a:pt x="5087" y="7650"/>
                  </a:lnTo>
                  <a:lnTo>
                    <a:pt x="8225" y="10026"/>
                  </a:lnTo>
                  <a:lnTo>
                    <a:pt x="7016" y="6200"/>
                  </a:lnTo>
                  <a:lnTo>
                    <a:pt x="10166" y="3827"/>
                  </a:lnTo>
                  <a:lnTo>
                    <a:pt x="6278" y="3837"/>
                  </a:lnTo>
                  <a:lnTo>
                    <a:pt x="5087" y="0"/>
                  </a:lnTo>
                  <a:close/>
                </a:path>
              </a:pathLst>
            </a:custGeom>
            <a:ln w="31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2140480" y="1719964"/>
              <a:ext cx="10160" cy="10160"/>
            </a:xfrm>
            <a:custGeom>
              <a:avLst/>
              <a:gdLst/>
              <a:ahLst/>
              <a:cxnLst/>
              <a:rect l="l" t="t" r="r" b="b"/>
              <a:pathLst>
                <a:path w="10160" h="10160">
                  <a:moveTo>
                    <a:pt x="5082" y="0"/>
                  </a:moveTo>
                  <a:lnTo>
                    <a:pt x="3887" y="3834"/>
                  </a:lnTo>
                  <a:lnTo>
                    <a:pt x="0" y="3826"/>
                  </a:lnTo>
                  <a:lnTo>
                    <a:pt x="3153" y="6195"/>
                  </a:lnTo>
                  <a:lnTo>
                    <a:pt x="1940" y="10025"/>
                  </a:lnTo>
                  <a:lnTo>
                    <a:pt x="5082" y="7650"/>
                  </a:lnTo>
                  <a:lnTo>
                    <a:pt x="8225" y="10025"/>
                  </a:lnTo>
                  <a:lnTo>
                    <a:pt x="7016" y="6195"/>
                  </a:lnTo>
                  <a:lnTo>
                    <a:pt x="10166" y="3826"/>
                  </a:lnTo>
                  <a:lnTo>
                    <a:pt x="6278" y="3834"/>
                  </a:lnTo>
                  <a:lnTo>
                    <a:pt x="508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/>
            <p:cNvSpPr/>
            <p:nvPr/>
          </p:nvSpPr>
          <p:spPr>
            <a:xfrm>
              <a:off x="2140480" y="1719964"/>
              <a:ext cx="10160" cy="10160"/>
            </a:xfrm>
            <a:custGeom>
              <a:avLst/>
              <a:gdLst/>
              <a:ahLst/>
              <a:cxnLst/>
              <a:rect l="l" t="t" r="r" b="b"/>
              <a:pathLst>
                <a:path w="10160" h="10160">
                  <a:moveTo>
                    <a:pt x="5082" y="0"/>
                  </a:moveTo>
                  <a:lnTo>
                    <a:pt x="3887" y="3834"/>
                  </a:lnTo>
                  <a:lnTo>
                    <a:pt x="0" y="3826"/>
                  </a:lnTo>
                  <a:lnTo>
                    <a:pt x="3153" y="6195"/>
                  </a:lnTo>
                  <a:lnTo>
                    <a:pt x="1940" y="10025"/>
                  </a:lnTo>
                  <a:lnTo>
                    <a:pt x="5082" y="7650"/>
                  </a:lnTo>
                  <a:lnTo>
                    <a:pt x="8225" y="10025"/>
                  </a:lnTo>
                  <a:lnTo>
                    <a:pt x="7016" y="6195"/>
                  </a:lnTo>
                  <a:lnTo>
                    <a:pt x="10166" y="3826"/>
                  </a:lnTo>
                  <a:lnTo>
                    <a:pt x="6278" y="3834"/>
                  </a:lnTo>
                  <a:lnTo>
                    <a:pt x="5082" y="0"/>
                  </a:lnTo>
                  <a:close/>
                </a:path>
              </a:pathLst>
            </a:custGeom>
            <a:ln w="31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/>
            <p:cNvSpPr/>
            <p:nvPr/>
          </p:nvSpPr>
          <p:spPr>
            <a:xfrm>
              <a:off x="2191110" y="1760634"/>
              <a:ext cx="10795" cy="10160"/>
            </a:xfrm>
            <a:custGeom>
              <a:avLst/>
              <a:gdLst/>
              <a:ahLst/>
              <a:cxnLst/>
              <a:rect l="l" t="t" r="r" b="b"/>
              <a:pathLst>
                <a:path w="10794" h="10160">
                  <a:moveTo>
                    <a:pt x="5087" y="0"/>
                  </a:moveTo>
                  <a:lnTo>
                    <a:pt x="3892" y="3834"/>
                  </a:lnTo>
                  <a:lnTo>
                    <a:pt x="0" y="3826"/>
                  </a:lnTo>
                  <a:lnTo>
                    <a:pt x="3154" y="6195"/>
                  </a:lnTo>
                  <a:lnTo>
                    <a:pt x="1944" y="10025"/>
                  </a:lnTo>
                  <a:lnTo>
                    <a:pt x="5087" y="7650"/>
                  </a:lnTo>
                  <a:lnTo>
                    <a:pt x="8229" y="10025"/>
                  </a:lnTo>
                  <a:lnTo>
                    <a:pt x="7016" y="6195"/>
                  </a:lnTo>
                  <a:lnTo>
                    <a:pt x="10170" y="3826"/>
                  </a:lnTo>
                  <a:lnTo>
                    <a:pt x="6282" y="3834"/>
                  </a:lnTo>
                  <a:lnTo>
                    <a:pt x="508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/>
            <p:cNvSpPr/>
            <p:nvPr/>
          </p:nvSpPr>
          <p:spPr>
            <a:xfrm>
              <a:off x="2191110" y="1760634"/>
              <a:ext cx="10795" cy="10160"/>
            </a:xfrm>
            <a:custGeom>
              <a:avLst/>
              <a:gdLst/>
              <a:ahLst/>
              <a:cxnLst/>
              <a:rect l="l" t="t" r="r" b="b"/>
              <a:pathLst>
                <a:path w="10794" h="10160">
                  <a:moveTo>
                    <a:pt x="5087" y="0"/>
                  </a:moveTo>
                  <a:lnTo>
                    <a:pt x="3892" y="3834"/>
                  </a:lnTo>
                  <a:lnTo>
                    <a:pt x="0" y="3826"/>
                  </a:lnTo>
                  <a:lnTo>
                    <a:pt x="3154" y="6195"/>
                  </a:lnTo>
                  <a:lnTo>
                    <a:pt x="1944" y="10025"/>
                  </a:lnTo>
                  <a:lnTo>
                    <a:pt x="5087" y="7650"/>
                  </a:lnTo>
                  <a:lnTo>
                    <a:pt x="8229" y="10025"/>
                  </a:lnTo>
                  <a:lnTo>
                    <a:pt x="7016" y="6195"/>
                  </a:lnTo>
                  <a:lnTo>
                    <a:pt x="10170" y="3826"/>
                  </a:lnTo>
                  <a:lnTo>
                    <a:pt x="6282" y="3834"/>
                  </a:lnTo>
                  <a:lnTo>
                    <a:pt x="5087" y="0"/>
                  </a:lnTo>
                  <a:close/>
                </a:path>
              </a:pathLst>
            </a:custGeom>
            <a:ln w="31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/>
            <p:cNvSpPr/>
            <p:nvPr/>
          </p:nvSpPr>
          <p:spPr>
            <a:xfrm>
              <a:off x="2214572" y="1751148"/>
              <a:ext cx="10160" cy="10160"/>
            </a:xfrm>
            <a:custGeom>
              <a:avLst/>
              <a:gdLst/>
              <a:ahLst/>
              <a:cxnLst/>
              <a:rect l="l" t="t" r="r" b="b"/>
              <a:pathLst>
                <a:path w="10160" h="10160">
                  <a:moveTo>
                    <a:pt x="5082" y="0"/>
                  </a:moveTo>
                  <a:lnTo>
                    <a:pt x="3887" y="3840"/>
                  </a:lnTo>
                  <a:lnTo>
                    <a:pt x="0" y="3830"/>
                  </a:lnTo>
                  <a:lnTo>
                    <a:pt x="3149" y="6191"/>
                  </a:lnTo>
                  <a:lnTo>
                    <a:pt x="1936" y="10029"/>
                  </a:lnTo>
                  <a:lnTo>
                    <a:pt x="5082" y="7649"/>
                  </a:lnTo>
                  <a:lnTo>
                    <a:pt x="8221" y="10029"/>
                  </a:lnTo>
                  <a:lnTo>
                    <a:pt x="7012" y="6191"/>
                  </a:lnTo>
                  <a:lnTo>
                    <a:pt x="10162" y="3830"/>
                  </a:lnTo>
                  <a:lnTo>
                    <a:pt x="6277" y="3840"/>
                  </a:lnTo>
                  <a:lnTo>
                    <a:pt x="508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/>
            <p:cNvSpPr/>
            <p:nvPr/>
          </p:nvSpPr>
          <p:spPr>
            <a:xfrm>
              <a:off x="2214572" y="1751148"/>
              <a:ext cx="10160" cy="10160"/>
            </a:xfrm>
            <a:custGeom>
              <a:avLst/>
              <a:gdLst/>
              <a:ahLst/>
              <a:cxnLst/>
              <a:rect l="l" t="t" r="r" b="b"/>
              <a:pathLst>
                <a:path w="10160" h="10160">
                  <a:moveTo>
                    <a:pt x="5082" y="0"/>
                  </a:moveTo>
                  <a:lnTo>
                    <a:pt x="3887" y="3840"/>
                  </a:lnTo>
                  <a:lnTo>
                    <a:pt x="0" y="3830"/>
                  </a:lnTo>
                  <a:lnTo>
                    <a:pt x="3149" y="6191"/>
                  </a:lnTo>
                  <a:lnTo>
                    <a:pt x="1936" y="10029"/>
                  </a:lnTo>
                  <a:lnTo>
                    <a:pt x="5082" y="7649"/>
                  </a:lnTo>
                  <a:lnTo>
                    <a:pt x="8221" y="10029"/>
                  </a:lnTo>
                  <a:lnTo>
                    <a:pt x="7012" y="6191"/>
                  </a:lnTo>
                  <a:lnTo>
                    <a:pt x="10162" y="3830"/>
                  </a:lnTo>
                  <a:lnTo>
                    <a:pt x="6277" y="3840"/>
                  </a:lnTo>
                  <a:lnTo>
                    <a:pt x="5082" y="0"/>
                  </a:lnTo>
                  <a:close/>
                </a:path>
              </a:pathLst>
            </a:custGeom>
            <a:ln w="31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/>
            <p:cNvSpPr/>
            <p:nvPr/>
          </p:nvSpPr>
          <p:spPr>
            <a:xfrm>
              <a:off x="2167434" y="1751148"/>
              <a:ext cx="10160" cy="10160"/>
            </a:xfrm>
            <a:custGeom>
              <a:avLst/>
              <a:gdLst/>
              <a:ahLst/>
              <a:cxnLst/>
              <a:rect l="l" t="t" r="r" b="b"/>
              <a:pathLst>
                <a:path w="10160" h="10160">
                  <a:moveTo>
                    <a:pt x="5080" y="0"/>
                  </a:moveTo>
                  <a:lnTo>
                    <a:pt x="3887" y="3840"/>
                  </a:lnTo>
                  <a:lnTo>
                    <a:pt x="0" y="3830"/>
                  </a:lnTo>
                  <a:lnTo>
                    <a:pt x="3145" y="6191"/>
                  </a:lnTo>
                  <a:lnTo>
                    <a:pt x="1936" y="10029"/>
                  </a:lnTo>
                  <a:lnTo>
                    <a:pt x="5080" y="7649"/>
                  </a:lnTo>
                  <a:lnTo>
                    <a:pt x="8225" y="10029"/>
                  </a:lnTo>
                  <a:lnTo>
                    <a:pt x="7016" y="6191"/>
                  </a:lnTo>
                  <a:lnTo>
                    <a:pt x="10166" y="3830"/>
                  </a:lnTo>
                  <a:lnTo>
                    <a:pt x="6278" y="3840"/>
                  </a:lnTo>
                  <a:lnTo>
                    <a:pt x="508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/>
            <p:cNvSpPr/>
            <p:nvPr/>
          </p:nvSpPr>
          <p:spPr>
            <a:xfrm>
              <a:off x="2167434" y="1751148"/>
              <a:ext cx="10160" cy="10160"/>
            </a:xfrm>
            <a:custGeom>
              <a:avLst/>
              <a:gdLst/>
              <a:ahLst/>
              <a:cxnLst/>
              <a:rect l="l" t="t" r="r" b="b"/>
              <a:pathLst>
                <a:path w="10160" h="10160">
                  <a:moveTo>
                    <a:pt x="5080" y="0"/>
                  </a:moveTo>
                  <a:lnTo>
                    <a:pt x="6278" y="3840"/>
                  </a:lnTo>
                  <a:lnTo>
                    <a:pt x="10166" y="3830"/>
                  </a:lnTo>
                  <a:lnTo>
                    <a:pt x="7016" y="6191"/>
                  </a:lnTo>
                  <a:lnTo>
                    <a:pt x="8225" y="10029"/>
                  </a:lnTo>
                  <a:lnTo>
                    <a:pt x="5080" y="7649"/>
                  </a:lnTo>
                  <a:lnTo>
                    <a:pt x="1936" y="10029"/>
                  </a:lnTo>
                  <a:lnTo>
                    <a:pt x="3145" y="6191"/>
                  </a:lnTo>
                  <a:lnTo>
                    <a:pt x="0" y="3830"/>
                  </a:lnTo>
                  <a:lnTo>
                    <a:pt x="3887" y="3840"/>
                  </a:lnTo>
                  <a:lnTo>
                    <a:pt x="5080" y="0"/>
                  </a:lnTo>
                  <a:close/>
                </a:path>
              </a:pathLst>
            </a:custGeom>
            <a:ln w="31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/>
            <p:cNvSpPr/>
            <p:nvPr/>
          </p:nvSpPr>
          <p:spPr>
            <a:xfrm>
              <a:off x="2148779" y="1738692"/>
              <a:ext cx="10795" cy="10160"/>
            </a:xfrm>
            <a:custGeom>
              <a:avLst/>
              <a:gdLst/>
              <a:ahLst/>
              <a:cxnLst/>
              <a:rect l="l" t="t" r="r" b="b"/>
              <a:pathLst>
                <a:path w="10794" h="10160">
                  <a:moveTo>
                    <a:pt x="5086" y="0"/>
                  </a:moveTo>
                  <a:lnTo>
                    <a:pt x="3891" y="3834"/>
                  </a:lnTo>
                  <a:lnTo>
                    <a:pt x="0" y="3826"/>
                  </a:lnTo>
                  <a:lnTo>
                    <a:pt x="3153" y="6191"/>
                  </a:lnTo>
                  <a:lnTo>
                    <a:pt x="1940" y="10025"/>
                  </a:lnTo>
                  <a:lnTo>
                    <a:pt x="5086" y="7649"/>
                  </a:lnTo>
                  <a:lnTo>
                    <a:pt x="8225" y="10025"/>
                  </a:lnTo>
                  <a:lnTo>
                    <a:pt x="7016" y="6191"/>
                  </a:lnTo>
                  <a:lnTo>
                    <a:pt x="10170" y="3826"/>
                  </a:lnTo>
                  <a:lnTo>
                    <a:pt x="6281" y="3834"/>
                  </a:lnTo>
                  <a:lnTo>
                    <a:pt x="508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/>
            <p:cNvSpPr/>
            <p:nvPr/>
          </p:nvSpPr>
          <p:spPr>
            <a:xfrm>
              <a:off x="2148779" y="1738692"/>
              <a:ext cx="10795" cy="10160"/>
            </a:xfrm>
            <a:custGeom>
              <a:avLst/>
              <a:gdLst/>
              <a:ahLst/>
              <a:cxnLst/>
              <a:rect l="l" t="t" r="r" b="b"/>
              <a:pathLst>
                <a:path w="10794" h="10160">
                  <a:moveTo>
                    <a:pt x="5086" y="0"/>
                  </a:moveTo>
                  <a:lnTo>
                    <a:pt x="6281" y="3834"/>
                  </a:lnTo>
                  <a:lnTo>
                    <a:pt x="10170" y="3826"/>
                  </a:lnTo>
                  <a:lnTo>
                    <a:pt x="7016" y="6191"/>
                  </a:lnTo>
                  <a:lnTo>
                    <a:pt x="8225" y="10025"/>
                  </a:lnTo>
                  <a:lnTo>
                    <a:pt x="5086" y="7649"/>
                  </a:lnTo>
                  <a:lnTo>
                    <a:pt x="1940" y="10025"/>
                  </a:lnTo>
                  <a:lnTo>
                    <a:pt x="3153" y="6191"/>
                  </a:lnTo>
                  <a:lnTo>
                    <a:pt x="0" y="3826"/>
                  </a:lnTo>
                  <a:lnTo>
                    <a:pt x="3891" y="3834"/>
                  </a:lnTo>
                  <a:lnTo>
                    <a:pt x="5086" y="0"/>
                  </a:lnTo>
                  <a:close/>
                </a:path>
              </a:pathLst>
            </a:custGeom>
            <a:ln w="31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30" name="object 3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158311" y="1656673"/>
              <a:ext cx="76236" cy="49352"/>
            </a:xfrm>
            <a:prstGeom prst="rect">
              <a:avLst/>
            </a:prstGeom>
          </p:spPr>
        </p:pic>
        <p:sp>
          <p:nvSpPr>
            <p:cNvPr id="31" name="object 31"/>
            <p:cNvSpPr/>
            <p:nvPr/>
          </p:nvSpPr>
          <p:spPr>
            <a:xfrm>
              <a:off x="2158286" y="1703487"/>
              <a:ext cx="21590" cy="1270"/>
            </a:xfrm>
            <a:custGeom>
              <a:avLst/>
              <a:gdLst/>
              <a:ahLst/>
              <a:cxnLst/>
              <a:rect l="l" t="t" r="r" b="b"/>
              <a:pathLst>
                <a:path w="21589" h="1269">
                  <a:moveTo>
                    <a:pt x="21462" y="0"/>
                  </a:moveTo>
                  <a:lnTo>
                    <a:pt x="13" y="0"/>
                  </a:lnTo>
                  <a:lnTo>
                    <a:pt x="0" y="910"/>
                  </a:lnTo>
                  <a:lnTo>
                    <a:pt x="21462" y="910"/>
                  </a:lnTo>
                  <a:lnTo>
                    <a:pt x="21462" y="0"/>
                  </a:lnTo>
                  <a:close/>
                </a:path>
              </a:pathLst>
            </a:custGeom>
            <a:solidFill>
              <a:srgbClr val="CAA42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/>
            <p:cNvSpPr/>
            <p:nvPr/>
          </p:nvSpPr>
          <p:spPr>
            <a:xfrm>
              <a:off x="2158286" y="1703487"/>
              <a:ext cx="21590" cy="1270"/>
            </a:xfrm>
            <a:custGeom>
              <a:avLst/>
              <a:gdLst/>
              <a:ahLst/>
              <a:cxnLst/>
              <a:rect l="l" t="t" r="r" b="b"/>
              <a:pathLst>
                <a:path w="21589" h="1269">
                  <a:moveTo>
                    <a:pt x="13" y="0"/>
                  </a:moveTo>
                  <a:lnTo>
                    <a:pt x="21462" y="0"/>
                  </a:lnTo>
                  <a:lnTo>
                    <a:pt x="21462" y="910"/>
                  </a:lnTo>
                  <a:lnTo>
                    <a:pt x="0" y="910"/>
                  </a:lnTo>
                  <a:lnTo>
                    <a:pt x="0" y="704"/>
                  </a:lnTo>
                  <a:lnTo>
                    <a:pt x="7" y="471"/>
                  </a:lnTo>
                  <a:lnTo>
                    <a:pt x="11" y="233"/>
                  </a:lnTo>
                  <a:lnTo>
                    <a:pt x="13" y="0"/>
                  </a:lnTo>
                  <a:close/>
                </a:path>
              </a:pathLst>
            </a:custGeom>
            <a:ln w="3175">
              <a:solidFill>
                <a:srgbClr val="CAA42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/>
            <p:cNvSpPr/>
            <p:nvPr/>
          </p:nvSpPr>
          <p:spPr>
            <a:xfrm>
              <a:off x="2158419" y="1699329"/>
              <a:ext cx="21590" cy="5080"/>
            </a:xfrm>
            <a:custGeom>
              <a:avLst/>
              <a:gdLst/>
              <a:ahLst/>
              <a:cxnLst/>
              <a:rect l="l" t="t" r="r" b="b"/>
              <a:pathLst>
                <a:path w="21589" h="5080">
                  <a:moveTo>
                    <a:pt x="60" y="0"/>
                  </a:moveTo>
                  <a:lnTo>
                    <a:pt x="0" y="918"/>
                  </a:lnTo>
                  <a:lnTo>
                    <a:pt x="21254" y="5072"/>
                  </a:lnTo>
                  <a:lnTo>
                    <a:pt x="21433" y="4183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CAA42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/>
            <p:cNvSpPr/>
            <p:nvPr/>
          </p:nvSpPr>
          <p:spPr>
            <a:xfrm>
              <a:off x="2158419" y="1699329"/>
              <a:ext cx="21590" cy="5080"/>
            </a:xfrm>
            <a:custGeom>
              <a:avLst/>
              <a:gdLst/>
              <a:ahLst/>
              <a:cxnLst/>
              <a:rect l="l" t="t" r="r" b="b"/>
              <a:pathLst>
                <a:path w="21589" h="5080">
                  <a:moveTo>
                    <a:pt x="60" y="0"/>
                  </a:moveTo>
                  <a:lnTo>
                    <a:pt x="21433" y="4183"/>
                  </a:lnTo>
                  <a:lnTo>
                    <a:pt x="21254" y="5072"/>
                  </a:lnTo>
                  <a:lnTo>
                    <a:pt x="0" y="918"/>
                  </a:lnTo>
                  <a:lnTo>
                    <a:pt x="21" y="608"/>
                  </a:lnTo>
                  <a:lnTo>
                    <a:pt x="35" y="302"/>
                  </a:lnTo>
                  <a:lnTo>
                    <a:pt x="60" y="0"/>
                  </a:lnTo>
                  <a:close/>
                </a:path>
              </a:pathLst>
            </a:custGeom>
            <a:ln w="3175">
              <a:solidFill>
                <a:srgbClr val="CAA42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/>
            <p:cNvSpPr/>
            <p:nvPr/>
          </p:nvSpPr>
          <p:spPr>
            <a:xfrm>
              <a:off x="2158826" y="1694999"/>
              <a:ext cx="21590" cy="9525"/>
            </a:xfrm>
            <a:custGeom>
              <a:avLst/>
              <a:gdLst/>
              <a:ahLst/>
              <a:cxnLst/>
              <a:rect l="l" t="t" r="r" b="b"/>
              <a:pathLst>
                <a:path w="21589" h="9525">
                  <a:moveTo>
                    <a:pt x="126" y="0"/>
                  </a:moveTo>
                  <a:lnTo>
                    <a:pt x="0" y="935"/>
                  </a:lnTo>
                  <a:lnTo>
                    <a:pt x="20765" y="9395"/>
                  </a:lnTo>
                  <a:lnTo>
                    <a:pt x="21121" y="8557"/>
                  </a:lnTo>
                  <a:lnTo>
                    <a:pt x="126" y="0"/>
                  </a:lnTo>
                  <a:close/>
                </a:path>
              </a:pathLst>
            </a:custGeom>
            <a:solidFill>
              <a:srgbClr val="CAA42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/>
            <p:cNvSpPr/>
            <p:nvPr/>
          </p:nvSpPr>
          <p:spPr>
            <a:xfrm>
              <a:off x="2158826" y="1694999"/>
              <a:ext cx="21590" cy="9525"/>
            </a:xfrm>
            <a:custGeom>
              <a:avLst/>
              <a:gdLst/>
              <a:ahLst/>
              <a:cxnLst/>
              <a:rect l="l" t="t" r="r" b="b"/>
              <a:pathLst>
                <a:path w="21589" h="9525">
                  <a:moveTo>
                    <a:pt x="126" y="0"/>
                  </a:moveTo>
                  <a:lnTo>
                    <a:pt x="21121" y="8557"/>
                  </a:lnTo>
                  <a:lnTo>
                    <a:pt x="20765" y="9395"/>
                  </a:lnTo>
                  <a:lnTo>
                    <a:pt x="0" y="935"/>
                  </a:lnTo>
                  <a:lnTo>
                    <a:pt x="36" y="626"/>
                  </a:lnTo>
                  <a:lnTo>
                    <a:pt x="83" y="312"/>
                  </a:lnTo>
                  <a:lnTo>
                    <a:pt x="126" y="0"/>
                  </a:lnTo>
                  <a:close/>
                </a:path>
              </a:pathLst>
            </a:custGeom>
            <a:ln w="3175">
              <a:solidFill>
                <a:srgbClr val="CAA42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/>
            <p:cNvSpPr/>
            <p:nvPr/>
          </p:nvSpPr>
          <p:spPr>
            <a:xfrm>
              <a:off x="2159593" y="1690325"/>
              <a:ext cx="20955" cy="14604"/>
            </a:xfrm>
            <a:custGeom>
              <a:avLst/>
              <a:gdLst/>
              <a:ahLst/>
              <a:cxnLst/>
              <a:rect l="l" t="t" r="r" b="b"/>
              <a:pathLst>
                <a:path w="20955" h="14605">
                  <a:moveTo>
                    <a:pt x="205" y="0"/>
                  </a:moveTo>
                  <a:lnTo>
                    <a:pt x="0" y="957"/>
                  </a:lnTo>
                  <a:lnTo>
                    <a:pt x="19930" y="14043"/>
                  </a:lnTo>
                  <a:lnTo>
                    <a:pt x="20440" y="13288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rgbClr val="CAA42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" name="object 38"/>
            <p:cNvSpPr/>
            <p:nvPr/>
          </p:nvSpPr>
          <p:spPr>
            <a:xfrm>
              <a:off x="2159593" y="1690325"/>
              <a:ext cx="20955" cy="14604"/>
            </a:xfrm>
            <a:custGeom>
              <a:avLst/>
              <a:gdLst/>
              <a:ahLst/>
              <a:cxnLst/>
              <a:rect l="l" t="t" r="r" b="b"/>
              <a:pathLst>
                <a:path w="20955" h="14605">
                  <a:moveTo>
                    <a:pt x="205" y="0"/>
                  </a:moveTo>
                  <a:lnTo>
                    <a:pt x="20440" y="13288"/>
                  </a:lnTo>
                  <a:lnTo>
                    <a:pt x="19930" y="14043"/>
                  </a:lnTo>
                  <a:lnTo>
                    <a:pt x="0" y="957"/>
                  </a:lnTo>
                  <a:lnTo>
                    <a:pt x="64" y="637"/>
                  </a:lnTo>
                  <a:lnTo>
                    <a:pt x="137" y="313"/>
                  </a:lnTo>
                  <a:lnTo>
                    <a:pt x="205" y="0"/>
                  </a:lnTo>
                  <a:close/>
                </a:path>
              </a:pathLst>
            </a:custGeom>
            <a:ln w="3175">
              <a:solidFill>
                <a:srgbClr val="CAA42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/>
            <p:cNvSpPr/>
            <p:nvPr/>
          </p:nvSpPr>
          <p:spPr>
            <a:xfrm>
              <a:off x="2160892" y="1685117"/>
              <a:ext cx="19685" cy="19685"/>
            </a:xfrm>
            <a:custGeom>
              <a:avLst/>
              <a:gdLst/>
              <a:ahLst/>
              <a:cxnLst/>
              <a:rect l="l" t="t" r="r" b="b"/>
              <a:pathLst>
                <a:path w="19685" h="19685">
                  <a:moveTo>
                    <a:pt x="306" y="0"/>
                  </a:moveTo>
                  <a:lnTo>
                    <a:pt x="0" y="989"/>
                  </a:lnTo>
                  <a:lnTo>
                    <a:pt x="18562" y="19216"/>
                  </a:lnTo>
                  <a:lnTo>
                    <a:pt x="19213" y="18578"/>
                  </a:lnTo>
                  <a:lnTo>
                    <a:pt x="306" y="0"/>
                  </a:lnTo>
                  <a:close/>
                </a:path>
              </a:pathLst>
            </a:custGeom>
            <a:solidFill>
              <a:srgbClr val="CAA42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/>
            <p:cNvSpPr/>
            <p:nvPr/>
          </p:nvSpPr>
          <p:spPr>
            <a:xfrm>
              <a:off x="2160892" y="1685117"/>
              <a:ext cx="19685" cy="19685"/>
            </a:xfrm>
            <a:custGeom>
              <a:avLst/>
              <a:gdLst/>
              <a:ahLst/>
              <a:cxnLst/>
              <a:rect l="l" t="t" r="r" b="b"/>
              <a:pathLst>
                <a:path w="19685" h="19685">
                  <a:moveTo>
                    <a:pt x="306" y="0"/>
                  </a:moveTo>
                  <a:lnTo>
                    <a:pt x="19213" y="18578"/>
                  </a:lnTo>
                  <a:lnTo>
                    <a:pt x="18562" y="19216"/>
                  </a:lnTo>
                  <a:lnTo>
                    <a:pt x="0" y="989"/>
                  </a:lnTo>
                  <a:lnTo>
                    <a:pt x="101" y="657"/>
                  </a:lnTo>
                  <a:lnTo>
                    <a:pt x="201" y="327"/>
                  </a:lnTo>
                  <a:lnTo>
                    <a:pt x="306" y="0"/>
                  </a:lnTo>
                  <a:close/>
                </a:path>
              </a:pathLst>
            </a:custGeom>
            <a:ln w="3175">
              <a:solidFill>
                <a:srgbClr val="CAA42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" name="object 41"/>
            <p:cNvSpPr/>
            <p:nvPr/>
          </p:nvSpPr>
          <p:spPr>
            <a:xfrm>
              <a:off x="2163013" y="1679248"/>
              <a:ext cx="17145" cy="25400"/>
            </a:xfrm>
            <a:custGeom>
              <a:avLst/>
              <a:gdLst/>
              <a:ahLst/>
              <a:cxnLst/>
              <a:rect l="l" t="t" r="r" b="b"/>
              <a:pathLst>
                <a:path w="17144" h="25400">
                  <a:moveTo>
                    <a:pt x="439" y="0"/>
                  </a:moveTo>
                  <a:lnTo>
                    <a:pt x="0" y="990"/>
                  </a:lnTo>
                  <a:lnTo>
                    <a:pt x="16380" y="25034"/>
                  </a:lnTo>
                  <a:lnTo>
                    <a:pt x="17150" y="24530"/>
                  </a:lnTo>
                  <a:lnTo>
                    <a:pt x="439" y="0"/>
                  </a:lnTo>
                  <a:close/>
                </a:path>
              </a:pathLst>
            </a:custGeom>
            <a:solidFill>
              <a:srgbClr val="CAA42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" name="object 42"/>
            <p:cNvSpPr/>
            <p:nvPr/>
          </p:nvSpPr>
          <p:spPr>
            <a:xfrm>
              <a:off x="2163013" y="1679248"/>
              <a:ext cx="17145" cy="25400"/>
            </a:xfrm>
            <a:custGeom>
              <a:avLst/>
              <a:gdLst/>
              <a:ahLst/>
              <a:cxnLst/>
              <a:rect l="l" t="t" r="r" b="b"/>
              <a:pathLst>
                <a:path w="17144" h="25400">
                  <a:moveTo>
                    <a:pt x="439" y="0"/>
                  </a:moveTo>
                  <a:lnTo>
                    <a:pt x="17150" y="24530"/>
                  </a:lnTo>
                  <a:lnTo>
                    <a:pt x="16380" y="25034"/>
                  </a:lnTo>
                  <a:lnTo>
                    <a:pt x="0" y="990"/>
                  </a:lnTo>
                  <a:lnTo>
                    <a:pt x="143" y="659"/>
                  </a:lnTo>
                  <a:lnTo>
                    <a:pt x="292" y="323"/>
                  </a:lnTo>
                  <a:lnTo>
                    <a:pt x="439" y="0"/>
                  </a:lnTo>
                  <a:close/>
                </a:path>
              </a:pathLst>
            </a:custGeom>
            <a:ln w="3175">
              <a:solidFill>
                <a:srgbClr val="CAA42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" name="object 43"/>
            <p:cNvSpPr/>
            <p:nvPr/>
          </p:nvSpPr>
          <p:spPr>
            <a:xfrm>
              <a:off x="2166419" y="1672765"/>
              <a:ext cx="13970" cy="31750"/>
            </a:xfrm>
            <a:custGeom>
              <a:avLst/>
              <a:gdLst/>
              <a:ahLst/>
              <a:cxnLst/>
              <a:rect l="l" t="t" r="r" b="b"/>
              <a:pathLst>
                <a:path w="13969" h="31750">
                  <a:moveTo>
                    <a:pt x="604" y="0"/>
                  </a:moveTo>
                  <a:lnTo>
                    <a:pt x="0" y="935"/>
                  </a:lnTo>
                  <a:lnTo>
                    <a:pt x="12931" y="31460"/>
                  </a:lnTo>
                  <a:lnTo>
                    <a:pt x="13780" y="31111"/>
                  </a:lnTo>
                  <a:lnTo>
                    <a:pt x="604" y="0"/>
                  </a:lnTo>
                  <a:close/>
                </a:path>
              </a:pathLst>
            </a:custGeom>
            <a:solidFill>
              <a:srgbClr val="CAA42E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4" name="object 44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158006" y="1655373"/>
              <a:ext cx="77939" cy="96645"/>
            </a:xfrm>
            <a:prstGeom prst="rect">
              <a:avLst/>
            </a:prstGeom>
          </p:spPr>
        </p:pic>
        <p:pic>
          <p:nvPicPr>
            <p:cNvPr id="45" name="object 45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177060" y="1673848"/>
              <a:ext cx="5698" cy="12420"/>
            </a:xfrm>
            <a:prstGeom prst="rect">
              <a:avLst/>
            </a:prstGeom>
          </p:spPr>
        </p:pic>
        <p:sp>
          <p:nvSpPr>
            <p:cNvPr id="46" name="object 46"/>
            <p:cNvSpPr/>
            <p:nvPr/>
          </p:nvSpPr>
          <p:spPr>
            <a:xfrm>
              <a:off x="2177312" y="1678618"/>
              <a:ext cx="5080" cy="2540"/>
            </a:xfrm>
            <a:custGeom>
              <a:avLst/>
              <a:gdLst/>
              <a:ahLst/>
              <a:cxnLst/>
              <a:rect l="l" t="t" r="r" b="b"/>
              <a:pathLst>
                <a:path w="5080" h="2539">
                  <a:moveTo>
                    <a:pt x="4593" y="0"/>
                  </a:moveTo>
                  <a:lnTo>
                    <a:pt x="0" y="0"/>
                  </a:lnTo>
                  <a:lnTo>
                    <a:pt x="0" y="2138"/>
                  </a:lnTo>
                  <a:lnTo>
                    <a:pt x="4593" y="2138"/>
                  </a:lnTo>
                  <a:lnTo>
                    <a:pt x="4593" y="0"/>
                  </a:lnTo>
                  <a:close/>
                </a:path>
              </a:pathLst>
            </a:custGeom>
            <a:solidFill>
              <a:srgbClr val="FACB1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7" name="object 47"/>
            <p:cNvSpPr/>
            <p:nvPr/>
          </p:nvSpPr>
          <p:spPr>
            <a:xfrm>
              <a:off x="2173104" y="1621205"/>
              <a:ext cx="8890" cy="12700"/>
            </a:xfrm>
            <a:custGeom>
              <a:avLst/>
              <a:gdLst/>
              <a:ahLst/>
              <a:cxnLst/>
              <a:rect l="l" t="t" r="r" b="b"/>
              <a:pathLst>
                <a:path w="8889" h="12700">
                  <a:moveTo>
                    <a:pt x="3314" y="0"/>
                  </a:moveTo>
                  <a:lnTo>
                    <a:pt x="1389" y="2372"/>
                  </a:lnTo>
                  <a:lnTo>
                    <a:pt x="0" y="12211"/>
                  </a:lnTo>
                  <a:lnTo>
                    <a:pt x="7627" y="11663"/>
                  </a:lnTo>
                  <a:lnTo>
                    <a:pt x="8538" y="4499"/>
                  </a:lnTo>
                  <a:lnTo>
                    <a:pt x="8808" y="1404"/>
                  </a:lnTo>
                  <a:lnTo>
                    <a:pt x="7101" y="223"/>
                  </a:lnTo>
                  <a:lnTo>
                    <a:pt x="3314" y="0"/>
                  </a:lnTo>
                  <a:close/>
                </a:path>
              </a:pathLst>
            </a:custGeom>
            <a:solidFill>
              <a:srgbClr val="EAD7B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8" name="object 48"/>
            <p:cNvSpPr/>
            <p:nvPr/>
          </p:nvSpPr>
          <p:spPr>
            <a:xfrm>
              <a:off x="2156434" y="1605445"/>
              <a:ext cx="80645" cy="33655"/>
            </a:xfrm>
            <a:custGeom>
              <a:avLst/>
              <a:gdLst/>
              <a:ahLst/>
              <a:cxnLst/>
              <a:rect l="l" t="t" r="r" b="b"/>
              <a:pathLst>
                <a:path w="80644" h="33655">
                  <a:moveTo>
                    <a:pt x="2806" y="14224"/>
                  </a:moveTo>
                  <a:lnTo>
                    <a:pt x="2387" y="13360"/>
                  </a:lnTo>
                  <a:lnTo>
                    <a:pt x="939" y="12319"/>
                  </a:lnTo>
                  <a:lnTo>
                    <a:pt x="2806" y="14224"/>
                  </a:lnTo>
                  <a:close/>
                </a:path>
                <a:path w="80644" h="33655">
                  <a:moveTo>
                    <a:pt x="23355" y="18796"/>
                  </a:moveTo>
                  <a:lnTo>
                    <a:pt x="22694" y="17284"/>
                  </a:lnTo>
                  <a:lnTo>
                    <a:pt x="20967" y="17500"/>
                  </a:lnTo>
                  <a:lnTo>
                    <a:pt x="19926" y="19062"/>
                  </a:lnTo>
                  <a:lnTo>
                    <a:pt x="19685" y="21666"/>
                  </a:lnTo>
                  <a:lnTo>
                    <a:pt x="19342" y="23469"/>
                  </a:lnTo>
                  <a:lnTo>
                    <a:pt x="19113" y="26085"/>
                  </a:lnTo>
                  <a:lnTo>
                    <a:pt x="20459" y="25971"/>
                  </a:lnTo>
                  <a:lnTo>
                    <a:pt x="21399" y="25958"/>
                  </a:lnTo>
                  <a:lnTo>
                    <a:pt x="22440" y="25869"/>
                  </a:lnTo>
                  <a:lnTo>
                    <a:pt x="22771" y="23291"/>
                  </a:lnTo>
                  <a:lnTo>
                    <a:pt x="23037" y="21374"/>
                  </a:lnTo>
                  <a:lnTo>
                    <a:pt x="23355" y="18796"/>
                  </a:lnTo>
                  <a:close/>
                </a:path>
                <a:path w="80644" h="33655">
                  <a:moveTo>
                    <a:pt x="36525" y="19431"/>
                  </a:moveTo>
                  <a:lnTo>
                    <a:pt x="34886" y="19431"/>
                  </a:lnTo>
                  <a:lnTo>
                    <a:pt x="34823" y="21082"/>
                  </a:lnTo>
                  <a:lnTo>
                    <a:pt x="35356" y="21082"/>
                  </a:lnTo>
                  <a:lnTo>
                    <a:pt x="36360" y="19558"/>
                  </a:lnTo>
                  <a:lnTo>
                    <a:pt x="36525" y="19431"/>
                  </a:lnTo>
                  <a:close/>
                </a:path>
                <a:path w="80644" h="33655">
                  <a:moveTo>
                    <a:pt x="44996" y="30340"/>
                  </a:moveTo>
                  <a:lnTo>
                    <a:pt x="44640" y="26035"/>
                  </a:lnTo>
                  <a:lnTo>
                    <a:pt x="44399" y="20688"/>
                  </a:lnTo>
                  <a:lnTo>
                    <a:pt x="36068" y="20688"/>
                  </a:lnTo>
                  <a:lnTo>
                    <a:pt x="35864" y="26225"/>
                  </a:lnTo>
                  <a:lnTo>
                    <a:pt x="35598" y="29514"/>
                  </a:lnTo>
                  <a:lnTo>
                    <a:pt x="35560" y="30314"/>
                  </a:lnTo>
                  <a:lnTo>
                    <a:pt x="44996" y="30340"/>
                  </a:lnTo>
                  <a:close/>
                </a:path>
                <a:path w="80644" h="33655">
                  <a:moveTo>
                    <a:pt x="45148" y="19431"/>
                  </a:moveTo>
                  <a:lnTo>
                    <a:pt x="44754" y="18415"/>
                  </a:lnTo>
                  <a:lnTo>
                    <a:pt x="37871" y="18415"/>
                  </a:lnTo>
                  <a:lnTo>
                    <a:pt x="36525" y="19431"/>
                  </a:lnTo>
                  <a:lnTo>
                    <a:pt x="45148" y="19431"/>
                  </a:lnTo>
                  <a:close/>
                </a:path>
                <a:path w="80644" h="33655">
                  <a:moveTo>
                    <a:pt x="45707" y="20866"/>
                  </a:moveTo>
                  <a:lnTo>
                    <a:pt x="45681" y="19431"/>
                  </a:lnTo>
                  <a:lnTo>
                    <a:pt x="45148" y="19431"/>
                  </a:lnTo>
                  <a:lnTo>
                    <a:pt x="45707" y="20866"/>
                  </a:lnTo>
                  <a:close/>
                </a:path>
                <a:path w="80644" h="33655">
                  <a:moveTo>
                    <a:pt x="60706" y="26085"/>
                  </a:moveTo>
                  <a:lnTo>
                    <a:pt x="60464" y="23469"/>
                  </a:lnTo>
                  <a:lnTo>
                    <a:pt x="60121" y="21666"/>
                  </a:lnTo>
                  <a:lnTo>
                    <a:pt x="59880" y="19062"/>
                  </a:lnTo>
                  <a:lnTo>
                    <a:pt x="58851" y="17500"/>
                  </a:lnTo>
                  <a:lnTo>
                    <a:pt x="57111" y="17297"/>
                  </a:lnTo>
                  <a:lnTo>
                    <a:pt x="56464" y="18796"/>
                  </a:lnTo>
                  <a:lnTo>
                    <a:pt x="56781" y="21374"/>
                  </a:lnTo>
                  <a:lnTo>
                    <a:pt x="57035" y="23291"/>
                  </a:lnTo>
                  <a:lnTo>
                    <a:pt x="57365" y="25869"/>
                  </a:lnTo>
                  <a:lnTo>
                    <a:pt x="58407" y="25971"/>
                  </a:lnTo>
                  <a:lnTo>
                    <a:pt x="59359" y="25971"/>
                  </a:lnTo>
                  <a:lnTo>
                    <a:pt x="60706" y="26085"/>
                  </a:lnTo>
                  <a:close/>
                </a:path>
                <a:path w="80644" h="33655">
                  <a:moveTo>
                    <a:pt x="80505" y="7620"/>
                  </a:moveTo>
                  <a:lnTo>
                    <a:pt x="80391" y="5842"/>
                  </a:lnTo>
                  <a:lnTo>
                    <a:pt x="80340" y="3937"/>
                  </a:lnTo>
                  <a:lnTo>
                    <a:pt x="79260" y="3721"/>
                  </a:lnTo>
                  <a:lnTo>
                    <a:pt x="79260" y="8128"/>
                  </a:lnTo>
                  <a:lnTo>
                    <a:pt x="79133" y="9017"/>
                  </a:lnTo>
                  <a:lnTo>
                    <a:pt x="79133" y="8356"/>
                  </a:lnTo>
                  <a:lnTo>
                    <a:pt x="77660" y="11176"/>
                  </a:lnTo>
                  <a:lnTo>
                    <a:pt x="77419" y="11150"/>
                  </a:lnTo>
                  <a:lnTo>
                    <a:pt x="77419" y="12319"/>
                  </a:lnTo>
                  <a:lnTo>
                    <a:pt x="74968" y="14478"/>
                  </a:lnTo>
                  <a:lnTo>
                    <a:pt x="68173" y="13589"/>
                  </a:lnTo>
                  <a:lnTo>
                    <a:pt x="62344" y="12827"/>
                  </a:lnTo>
                  <a:lnTo>
                    <a:pt x="57238" y="12458"/>
                  </a:lnTo>
                  <a:lnTo>
                    <a:pt x="57238" y="15367"/>
                  </a:lnTo>
                  <a:lnTo>
                    <a:pt x="56845" y="15494"/>
                  </a:lnTo>
                  <a:lnTo>
                    <a:pt x="56057" y="15621"/>
                  </a:lnTo>
                  <a:lnTo>
                    <a:pt x="55397" y="16129"/>
                  </a:lnTo>
                  <a:lnTo>
                    <a:pt x="54889" y="16637"/>
                  </a:lnTo>
                  <a:lnTo>
                    <a:pt x="54813" y="25908"/>
                  </a:lnTo>
                  <a:lnTo>
                    <a:pt x="46748" y="25666"/>
                  </a:lnTo>
                  <a:lnTo>
                    <a:pt x="46189" y="22098"/>
                  </a:lnTo>
                  <a:lnTo>
                    <a:pt x="54343" y="22352"/>
                  </a:lnTo>
                  <a:lnTo>
                    <a:pt x="54813" y="25908"/>
                  </a:lnTo>
                  <a:lnTo>
                    <a:pt x="54813" y="16637"/>
                  </a:lnTo>
                  <a:lnTo>
                    <a:pt x="50190" y="16383"/>
                  </a:lnTo>
                  <a:lnTo>
                    <a:pt x="45504" y="16256"/>
                  </a:lnTo>
                  <a:lnTo>
                    <a:pt x="40805" y="16256"/>
                  </a:lnTo>
                  <a:lnTo>
                    <a:pt x="40792" y="12827"/>
                  </a:lnTo>
                  <a:lnTo>
                    <a:pt x="46177" y="12827"/>
                  </a:lnTo>
                  <a:lnTo>
                    <a:pt x="51574" y="13081"/>
                  </a:lnTo>
                  <a:lnTo>
                    <a:pt x="56921" y="13462"/>
                  </a:lnTo>
                  <a:lnTo>
                    <a:pt x="57238" y="15367"/>
                  </a:lnTo>
                  <a:lnTo>
                    <a:pt x="57238" y="12458"/>
                  </a:lnTo>
                  <a:lnTo>
                    <a:pt x="48348" y="11811"/>
                  </a:lnTo>
                  <a:lnTo>
                    <a:pt x="39801" y="11734"/>
                  </a:lnTo>
                  <a:lnTo>
                    <a:pt x="39801" y="12827"/>
                  </a:lnTo>
                  <a:lnTo>
                    <a:pt x="39801" y="16256"/>
                  </a:lnTo>
                  <a:lnTo>
                    <a:pt x="34848" y="16256"/>
                  </a:lnTo>
                  <a:lnTo>
                    <a:pt x="30772" y="16370"/>
                  </a:lnTo>
                  <a:lnTo>
                    <a:pt x="30772" y="17399"/>
                  </a:lnTo>
                  <a:lnTo>
                    <a:pt x="30454" y="21209"/>
                  </a:lnTo>
                  <a:lnTo>
                    <a:pt x="25590" y="21336"/>
                  </a:lnTo>
                  <a:lnTo>
                    <a:pt x="25895" y="19050"/>
                  </a:lnTo>
                  <a:lnTo>
                    <a:pt x="25806" y="18161"/>
                  </a:lnTo>
                  <a:lnTo>
                    <a:pt x="25603" y="17653"/>
                  </a:lnTo>
                  <a:lnTo>
                    <a:pt x="29044" y="17526"/>
                  </a:lnTo>
                  <a:lnTo>
                    <a:pt x="30772" y="17399"/>
                  </a:lnTo>
                  <a:lnTo>
                    <a:pt x="30772" y="16370"/>
                  </a:lnTo>
                  <a:lnTo>
                    <a:pt x="29921" y="16383"/>
                  </a:lnTo>
                  <a:lnTo>
                    <a:pt x="24980" y="16764"/>
                  </a:lnTo>
                  <a:lnTo>
                    <a:pt x="24612" y="16281"/>
                  </a:lnTo>
                  <a:lnTo>
                    <a:pt x="24612" y="19050"/>
                  </a:lnTo>
                  <a:lnTo>
                    <a:pt x="23571" y="27051"/>
                  </a:lnTo>
                  <a:lnTo>
                    <a:pt x="21450" y="27305"/>
                  </a:lnTo>
                  <a:lnTo>
                    <a:pt x="20332" y="27305"/>
                  </a:lnTo>
                  <a:lnTo>
                    <a:pt x="17716" y="27559"/>
                  </a:lnTo>
                  <a:lnTo>
                    <a:pt x="17716" y="27432"/>
                  </a:lnTo>
                  <a:lnTo>
                    <a:pt x="18059" y="23622"/>
                  </a:lnTo>
                  <a:lnTo>
                    <a:pt x="18173" y="22987"/>
                  </a:lnTo>
                  <a:lnTo>
                    <a:pt x="18249" y="22479"/>
                  </a:lnTo>
                  <a:lnTo>
                    <a:pt x="18364" y="21844"/>
                  </a:lnTo>
                  <a:lnTo>
                    <a:pt x="18491" y="20955"/>
                  </a:lnTo>
                  <a:lnTo>
                    <a:pt x="18694" y="18669"/>
                  </a:lnTo>
                  <a:lnTo>
                    <a:pt x="18961" y="18288"/>
                  </a:lnTo>
                  <a:lnTo>
                    <a:pt x="19672" y="17272"/>
                  </a:lnTo>
                  <a:lnTo>
                    <a:pt x="21120" y="16256"/>
                  </a:lnTo>
                  <a:lnTo>
                    <a:pt x="23520" y="16891"/>
                  </a:lnTo>
                  <a:lnTo>
                    <a:pt x="24155" y="17526"/>
                  </a:lnTo>
                  <a:lnTo>
                    <a:pt x="24485" y="18288"/>
                  </a:lnTo>
                  <a:lnTo>
                    <a:pt x="24612" y="19050"/>
                  </a:lnTo>
                  <a:lnTo>
                    <a:pt x="24612" y="16281"/>
                  </a:lnTo>
                  <a:lnTo>
                    <a:pt x="24498" y="16129"/>
                  </a:lnTo>
                  <a:lnTo>
                    <a:pt x="23888" y="15748"/>
                  </a:lnTo>
                  <a:lnTo>
                    <a:pt x="23164" y="15494"/>
                  </a:lnTo>
                  <a:lnTo>
                    <a:pt x="23190" y="15367"/>
                  </a:lnTo>
                  <a:lnTo>
                    <a:pt x="23482" y="13589"/>
                  </a:lnTo>
                  <a:lnTo>
                    <a:pt x="23507" y="13462"/>
                  </a:lnTo>
                  <a:lnTo>
                    <a:pt x="28917" y="13081"/>
                  </a:lnTo>
                  <a:lnTo>
                    <a:pt x="34340" y="12827"/>
                  </a:lnTo>
                  <a:lnTo>
                    <a:pt x="39801" y="12827"/>
                  </a:lnTo>
                  <a:lnTo>
                    <a:pt x="39801" y="11734"/>
                  </a:lnTo>
                  <a:lnTo>
                    <a:pt x="34442" y="11684"/>
                  </a:lnTo>
                  <a:lnTo>
                    <a:pt x="22479" y="12446"/>
                  </a:lnTo>
                  <a:lnTo>
                    <a:pt x="22479" y="13589"/>
                  </a:lnTo>
                  <a:lnTo>
                    <a:pt x="22174" y="15367"/>
                  </a:lnTo>
                  <a:lnTo>
                    <a:pt x="20586" y="15240"/>
                  </a:lnTo>
                  <a:lnTo>
                    <a:pt x="19088" y="16129"/>
                  </a:lnTo>
                  <a:lnTo>
                    <a:pt x="18097" y="17399"/>
                  </a:lnTo>
                  <a:lnTo>
                    <a:pt x="17449" y="17462"/>
                  </a:lnTo>
                  <a:lnTo>
                    <a:pt x="17449" y="18288"/>
                  </a:lnTo>
                  <a:lnTo>
                    <a:pt x="17310" y="19939"/>
                  </a:lnTo>
                  <a:lnTo>
                    <a:pt x="17030" y="21971"/>
                  </a:lnTo>
                  <a:lnTo>
                    <a:pt x="16929" y="22987"/>
                  </a:lnTo>
                  <a:lnTo>
                    <a:pt x="16675" y="24892"/>
                  </a:lnTo>
                  <a:lnTo>
                    <a:pt x="16522" y="26543"/>
                  </a:lnTo>
                  <a:lnTo>
                    <a:pt x="12179" y="26797"/>
                  </a:lnTo>
                  <a:lnTo>
                    <a:pt x="3492" y="27813"/>
                  </a:lnTo>
                  <a:lnTo>
                    <a:pt x="4978" y="24384"/>
                  </a:lnTo>
                  <a:lnTo>
                    <a:pt x="8991" y="23749"/>
                  </a:lnTo>
                  <a:lnTo>
                    <a:pt x="14274" y="23241"/>
                  </a:lnTo>
                  <a:lnTo>
                    <a:pt x="16929" y="22987"/>
                  </a:lnTo>
                  <a:lnTo>
                    <a:pt x="16929" y="21983"/>
                  </a:lnTo>
                  <a:lnTo>
                    <a:pt x="12623" y="22479"/>
                  </a:lnTo>
                  <a:lnTo>
                    <a:pt x="13538" y="18796"/>
                  </a:lnTo>
                  <a:lnTo>
                    <a:pt x="13576" y="18669"/>
                  </a:lnTo>
                  <a:lnTo>
                    <a:pt x="16154" y="18415"/>
                  </a:lnTo>
                  <a:lnTo>
                    <a:pt x="17449" y="18288"/>
                  </a:lnTo>
                  <a:lnTo>
                    <a:pt x="17449" y="17462"/>
                  </a:lnTo>
                  <a:lnTo>
                    <a:pt x="12509" y="17945"/>
                  </a:lnTo>
                  <a:lnTo>
                    <a:pt x="12509" y="18796"/>
                  </a:lnTo>
                  <a:lnTo>
                    <a:pt x="11557" y="22479"/>
                  </a:lnTo>
                  <a:lnTo>
                    <a:pt x="5435" y="23241"/>
                  </a:lnTo>
                  <a:lnTo>
                    <a:pt x="7035" y="19558"/>
                  </a:lnTo>
                  <a:lnTo>
                    <a:pt x="12509" y="18796"/>
                  </a:lnTo>
                  <a:lnTo>
                    <a:pt x="12509" y="17945"/>
                  </a:lnTo>
                  <a:lnTo>
                    <a:pt x="7493" y="18415"/>
                  </a:lnTo>
                  <a:lnTo>
                    <a:pt x="8788" y="15367"/>
                  </a:lnTo>
                  <a:lnTo>
                    <a:pt x="8902" y="15113"/>
                  </a:lnTo>
                  <a:lnTo>
                    <a:pt x="13423" y="14478"/>
                  </a:lnTo>
                  <a:lnTo>
                    <a:pt x="14554" y="14351"/>
                  </a:lnTo>
                  <a:lnTo>
                    <a:pt x="17945" y="13970"/>
                  </a:lnTo>
                  <a:lnTo>
                    <a:pt x="22479" y="13589"/>
                  </a:lnTo>
                  <a:lnTo>
                    <a:pt x="22479" y="12446"/>
                  </a:lnTo>
                  <a:lnTo>
                    <a:pt x="20345" y="12573"/>
                  </a:lnTo>
                  <a:lnTo>
                    <a:pt x="5816" y="14351"/>
                  </a:lnTo>
                  <a:lnTo>
                    <a:pt x="2946" y="12319"/>
                  </a:lnTo>
                  <a:lnTo>
                    <a:pt x="12395" y="11176"/>
                  </a:lnTo>
                  <a:lnTo>
                    <a:pt x="21844" y="10033"/>
                  </a:lnTo>
                  <a:lnTo>
                    <a:pt x="40093" y="9271"/>
                  </a:lnTo>
                  <a:lnTo>
                    <a:pt x="58394" y="10033"/>
                  </a:lnTo>
                  <a:lnTo>
                    <a:pt x="77419" y="12319"/>
                  </a:lnTo>
                  <a:lnTo>
                    <a:pt x="77419" y="11150"/>
                  </a:lnTo>
                  <a:lnTo>
                    <a:pt x="68059" y="9906"/>
                  </a:lnTo>
                  <a:lnTo>
                    <a:pt x="62039" y="9271"/>
                  </a:lnTo>
                  <a:lnTo>
                    <a:pt x="58432" y="8890"/>
                  </a:lnTo>
                  <a:lnTo>
                    <a:pt x="48780" y="8255"/>
                  </a:lnTo>
                  <a:lnTo>
                    <a:pt x="39077" y="8128"/>
                  </a:lnTo>
                  <a:lnTo>
                    <a:pt x="29946" y="8255"/>
                  </a:lnTo>
                  <a:lnTo>
                    <a:pt x="20853" y="8890"/>
                  </a:lnTo>
                  <a:lnTo>
                    <a:pt x="11785" y="9906"/>
                  </a:lnTo>
                  <a:lnTo>
                    <a:pt x="2755" y="11176"/>
                  </a:lnTo>
                  <a:lnTo>
                    <a:pt x="1600" y="9017"/>
                  </a:lnTo>
                  <a:lnTo>
                    <a:pt x="1308" y="8470"/>
                  </a:lnTo>
                  <a:lnTo>
                    <a:pt x="1308" y="9017"/>
                  </a:lnTo>
                  <a:lnTo>
                    <a:pt x="1193" y="8255"/>
                  </a:lnTo>
                  <a:lnTo>
                    <a:pt x="1308" y="8470"/>
                  </a:lnTo>
                  <a:lnTo>
                    <a:pt x="1308" y="7747"/>
                  </a:lnTo>
                  <a:lnTo>
                    <a:pt x="1308" y="4826"/>
                  </a:lnTo>
                  <a:lnTo>
                    <a:pt x="9956" y="3302"/>
                  </a:lnTo>
                  <a:lnTo>
                    <a:pt x="9956" y="6985"/>
                  </a:lnTo>
                  <a:lnTo>
                    <a:pt x="18605" y="5842"/>
                  </a:lnTo>
                  <a:lnTo>
                    <a:pt x="18605" y="5588"/>
                  </a:lnTo>
                  <a:lnTo>
                    <a:pt x="18605" y="4699"/>
                  </a:lnTo>
                  <a:lnTo>
                    <a:pt x="18605" y="2286"/>
                  </a:lnTo>
                  <a:lnTo>
                    <a:pt x="21488" y="1905"/>
                  </a:lnTo>
                  <a:lnTo>
                    <a:pt x="24358" y="1778"/>
                  </a:lnTo>
                  <a:lnTo>
                    <a:pt x="27241" y="1524"/>
                  </a:lnTo>
                  <a:lnTo>
                    <a:pt x="27241" y="5207"/>
                  </a:lnTo>
                  <a:lnTo>
                    <a:pt x="33007" y="4953"/>
                  </a:lnTo>
                  <a:lnTo>
                    <a:pt x="35902" y="4953"/>
                  </a:lnTo>
                  <a:lnTo>
                    <a:pt x="35902" y="4064"/>
                  </a:lnTo>
                  <a:lnTo>
                    <a:pt x="35902" y="3810"/>
                  </a:lnTo>
                  <a:lnTo>
                    <a:pt x="35902" y="1270"/>
                  </a:lnTo>
                  <a:lnTo>
                    <a:pt x="41656" y="1143"/>
                  </a:lnTo>
                  <a:lnTo>
                    <a:pt x="44538" y="1270"/>
                  </a:lnTo>
                  <a:lnTo>
                    <a:pt x="44538" y="4953"/>
                  </a:lnTo>
                  <a:lnTo>
                    <a:pt x="47421" y="4953"/>
                  </a:lnTo>
                  <a:lnTo>
                    <a:pt x="53187" y="5207"/>
                  </a:lnTo>
                  <a:lnTo>
                    <a:pt x="53187" y="3937"/>
                  </a:lnTo>
                  <a:lnTo>
                    <a:pt x="53187" y="1778"/>
                  </a:lnTo>
                  <a:lnTo>
                    <a:pt x="53187" y="1524"/>
                  </a:lnTo>
                  <a:lnTo>
                    <a:pt x="56057" y="1651"/>
                  </a:lnTo>
                  <a:lnTo>
                    <a:pt x="61836" y="2159"/>
                  </a:lnTo>
                  <a:lnTo>
                    <a:pt x="61836" y="5842"/>
                  </a:lnTo>
                  <a:lnTo>
                    <a:pt x="64719" y="6096"/>
                  </a:lnTo>
                  <a:lnTo>
                    <a:pt x="70485" y="6858"/>
                  </a:lnTo>
                  <a:lnTo>
                    <a:pt x="70485" y="5588"/>
                  </a:lnTo>
                  <a:lnTo>
                    <a:pt x="70485" y="3302"/>
                  </a:lnTo>
                  <a:lnTo>
                    <a:pt x="79133" y="4826"/>
                  </a:lnTo>
                  <a:lnTo>
                    <a:pt x="79133" y="8356"/>
                  </a:lnTo>
                  <a:lnTo>
                    <a:pt x="79260" y="8128"/>
                  </a:lnTo>
                  <a:lnTo>
                    <a:pt x="79260" y="3721"/>
                  </a:lnTo>
                  <a:lnTo>
                    <a:pt x="77292" y="3302"/>
                  </a:lnTo>
                  <a:lnTo>
                    <a:pt x="76682" y="3175"/>
                  </a:lnTo>
                  <a:lnTo>
                    <a:pt x="69964" y="1778"/>
                  </a:lnTo>
                  <a:lnTo>
                    <a:pt x="69329" y="1905"/>
                  </a:lnTo>
                  <a:lnTo>
                    <a:pt x="69329" y="3175"/>
                  </a:lnTo>
                  <a:lnTo>
                    <a:pt x="69278" y="5588"/>
                  </a:lnTo>
                  <a:lnTo>
                    <a:pt x="66624" y="5207"/>
                  </a:lnTo>
                  <a:lnTo>
                    <a:pt x="65354" y="4953"/>
                  </a:lnTo>
                  <a:lnTo>
                    <a:pt x="65913" y="4699"/>
                  </a:lnTo>
                  <a:lnTo>
                    <a:pt x="69329" y="3175"/>
                  </a:lnTo>
                  <a:lnTo>
                    <a:pt x="69329" y="1905"/>
                  </a:lnTo>
                  <a:lnTo>
                    <a:pt x="63030" y="4699"/>
                  </a:lnTo>
                  <a:lnTo>
                    <a:pt x="63030" y="1524"/>
                  </a:lnTo>
                  <a:lnTo>
                    <a:pt x="63030" y="1143"/>
                  </a:lnTo>
                  <a:lnTo>
                    <a:pt x="51993" y="254"/>
                  </a:lnTo>
                  <a:lnTo>
                    <a:pt x="51993" y="1778"/>
                  </a:lnTo>
                  <a:lnTo>
                    <a:pt x="51993" y="3937"/>
                  </a:lnTo>
                  <a:lnTo>
                    <a:pt x="49745" y="3810"/>
                  </a:lnTo>
                  <a:lnTo>
                    <a:pt x="51993" y="1778"/>
                  </a:lnTo>
                  <a:lnTo>
                    <a:pt x="51993" y="254"/>
                  </a:lnTo>
                  <a:lnTo>
                    <a:pt x="48183" y="3810"/>
                  </a:lnTo>
                  <a:lnTo>
                    <a:pt x="45745" y="3810"/>
                  </a:lnTo>
                  <a:lnTo>
                    <a:pt x="45745" y="1143"/>
                  </a:lnTo>
                  <a:lnTo>
                    <a:pt x="45745" y="0"/>
                  </a:lnTo>
                  <a:lnTo>
                    <a:pt x="34696" y="0"/>
                  </a:lnTo>
                  <a:lnTo>
                    <a:pt x="34696" y="3810"/>
                  </a:lnTo>
                  <a:lnTo>
                    <a:pt x="32283" y="3810"/>
                  </a:lnTo>
                  <a:lnTo>
                    <a:pt x="30734" y="2374"/>
                  </a:lnTo>
                  <a:lnTo>
                    <a:pt x="30734" y="3937"/>
                  </a:lnTo>
                  <a:lnTo>
                    <a:pt x="28448" y="4064"/>
                  </a:lnTo>
                  <a:lnTo>
                    <a:pt x="28448" y="1778"/>
                  </a:lnTo>
                  <a:lnTo>
                    <a:pt x="30734" y="3937"/>
                  </a:lnTo>
                  <a:lnTo>
                    <a:pt x="30734" y="2374"/>
                  </a:lnTo>
                  <a:lnTo>
                    <a:pt x="30099" y="1778"/>
                  </a:lnTo>
                  <a:lnTo>
                    <a:pt x="29819" y="1524"/>
                  </a:lnTo>
                  <a:lnTo>
                    <a:pt x="28448" y="254"/>
                  </a:lnTo>
                  <a:lnTo>
                    <a:pt x="17399" y="1143"/>
                  </a:lnTo>
                  <a:lnTo>
                    <a:pt x="17399" y="4699"/>
                  </a:lnTo>
                  <a:lnTo>
                    <a:pt x="15252" y="3746"/>
                  </a:lnTo>
                  <a:lnTo>
                    <a:pt x="15252" y="5080"/>
                  </a:lnTo>
                  <a:lnTo>
                    <a:pt x="11163" y="5588"/>
                  </a:lnTo>
                  <a:lnTo>
                    <a:pt x="11163" y="3302"/>
                  </a:lnTo>
                  <a:lnTo>
                    <a:pt x="15252" y="5080"/>
                  </a:lnTo>
                  <a:lnTo>
                    <a:pt x="15252" y="3746"/>
                  </a:lnTo>
                  <a:lnTo>
                    <a:pt x="14274" y="3302"/>
                  </a:lnTo>
                  <a:lnTo>
                    <a:pt x="11163" y="1905"/>
                  </a:lnTo>
                  <a:lnTo>
                    <a:pt x="10439" y="1905"/>
                  </a:lnTo>
                  <a:lnTo>
                    <a:pt x="101" y="3937"/>
                  </a:lnTo>
                  <a:lnTo>
                    <a:pt x="0" y="8470"/>
                  </a:lnTo>
                  <a:lnTo>
                    <a:pt x="2387" y="13360"/>
                  </a:lnTo>
                  <a:lnTo>
                    <a:pt x="5499" y="15621"/>
                  </a:lnTo>
                  <a:lnTo>
                    <a:pt x="7632" y="15367"/>
                  </a:lnTo>
                  <a:lnTo>
                    <a:pt x="152" y="32893"/>
                  </a:lnTo>
                  <a:lnTo>
                    <a:pt x="63" y="33274"/>
                  </a:lnTo>
                  <a:lnTo>
                    <a:pt x="1193" y="33147"/>
                  </a:lnTo>
                  <a:lnTo>
                    <a:pt x="3035" y="28956"/>
                  </a:lnTo>
                  <a:lnTo>
                    <a:pt x="10147" y="28067"/>
                  </a:lnTo>
                  <a:lnTo>
                    <a:pt x="9144" y="32004"/>
                  </a:lnTo>
                  <a:lnTo>
                    <a:pt x="9080" y="32766"/>
                  </a:lnTo>
                  <a:lnTo>
                    <a:pt x="9994" y="32766"/>
                  </a:lnTo>
                  <a:lnTo>
                    <a:pt x="11163" y="28067"/>
                  </a:lnTo>
                  <a:lnTo>
                    <a:pt x="11201" y="27940"/>
                  </a:lnTo>
                  <a:lnTo>
                    <a:pt x="12941" y="27813"/>
                  </a:lnTo>
                  <a:lnTo>
                    <a:pt x="14693" y="27686"/>
                  </a:lnTo>
                  <a:lnTo>
                    <a:pt x="16446" y="27432"/>
                  </a:lnTo>
                  <a:lnTo>
                    <a:pt x="16319" y="28829"/>
                  </a:lnTo>
                  <a:lnTo>
                    <a:pt x="20434" y="28575"/>
                  </a:lnTo>
                  <a:lnTo>
                    <a:pt x="21564" y="28575"/>
                  </a:lnTo>
                  <a:lnTo>
                    <a:pt x="24701" y="28194"/>
                  </a:lnTo>
                  <a:lnTo>
                    <a:pt x="24790" y="27559"/>
                  </a:lnTo>
                  <a:lnTo>
                    <a:pt x="24866" y="26924"/>
                  </a:lnTo>
                  <a:lnTo>
                    <a:pt x="29972" y="26670"/>
                  </a:lnTo>
                  <a:lnTo>
                    <a:pt x="29603" y="30734"/>
                  </a:lnTo>
                  <a:lnTo>
                    <a:pt x="30594" y="30734"/>
                  </a:lnTo>
                  <a:lnTo>
                    <a:pt x="30988" y="26670"/>
                  </a:lnTo>
                  <a:lnTo>
                    <a:pt x="33540" y="26670"/>
                  </a:lnTo>
                  <a:lnTo>
                    <a:pt x="33147" y="30607"/>
                  </a:lnTo>
                  <a:lnTo>
                    <a:pt x="34163" y="30607"/>
                  </a:lnTo>
                  <a:lnTo>
                    <a:pt x="34556" y="26670"/>
                  </a:lnTo>
                  <a:lnTo>
                    <a:pt x="34632" y="25654"/>
                  </a:lnTo>
                  <a:lnTo>
                    <a:pt x="34785" y="22034"/>
                  </a:lnTo>
                  <a:lnTo>
                    <a:pt x="33743" y="24384"/>
                  </a:lnTo>
                  <a:lnTo>
                    <a:pt x="33629" y="25654"/>
                  </a:lnTo>
                  <a:lnTo>
                    <a:pt x="24993" y="26035"/>
                  </a:lnTo>
                  <a:lnTo>
                    <a:pt x="25450" y="22479"/>
                  </a:lnTo>
                  <a:lnTo>
                    <a:pt x="34785" y="21971"/>
                  </a:lnTo>
                  <a:lnTo>
                    <a:pt x="34810" y="21336"/>
                  </a:lnTo>
                  <a:lnTo>
                    <a:pt x="34823" y="21082"/>
                  </a:lnTo>
                  <a:lnTo>
                    <a:pt x="31470" y="21082"/>
                  </a:lnTo>
                  <a:lnTo>
                    <a:pt x="31775" y="17399"/>
                  </a:lnTo>
                  <a:lnTo>
                    <a:pt x="43002" y="17145"/>
                  </a:lnTo>
                  <a:lnTo>
                    <a:pt x="48615" y="17399"/>
                  </a:lnTo>
                  <a:lnTo>
                    <a:pt x="48920" y="20980"/>
                  </a:lnTo>
                  <a:lnTo>
                    <a:pt x="49936" y="20980"/>
                  </a:lnTo>
                  <a:lnTo>
                    <a:pt x="49631" y="17399"/>
                  </a:lnTo>
                  <a:lnTo>
                    <a:pt x="52705" y="17526"/>
                  </a:lnTo>
                  <a:lnTo>
                    <a:pt x="54241" y="17653"/>
                  </a:lnTo>
                  <a:lnTo>
                    <a:pt x="54025" y="18161"/>
                  </a:lnTo>
                  <a:lnTo>
                    <a:pt x="53924" y="19050"/>
                  </a:lnTo>
                  <a:lnTo>
                    <a:pt x="54216" y="21336"/>
                  </a:lnTo>
                  <a:lnTo>
                    <a:pt x="49936" y="21082"/>
                  </a:lnTo>
                  <a:lnTo>
                    <a:pt x="48933" y="21082"/>
                  </a:lnTo>
                  <a:lnTo>
                    <a:pt x="45796" y="21082"/>
                  </a:lnTo>
                  <a:lnTo>
                    <a:pt x="45135" y="20955"/>
                  </a:lnTo>
                  <a:lnTo>
                    <a:pt x="45339" y="21336"/>
                  </a:lnTo>
                  <a:lnTo>
                    <a:pt x="45529" y="21590"/>
                  </a:lnTo>
                  <a:lnTo>
                    <a:pt x="45643" y="21844"/>
                  </a:lnTo>
                  <a:lnTo>
                    <a:pt x="45732" y="21971"/>
                  </a:lnTo>
                  <a:lnTo>
                    <a:pt x="45770" y="23622"/>
                  </a:lnTo>
                  <a:lnTo>
                    <a:pt x="45885" y="26670"/>
                  </a:lnTo>
                  <a:lnTo>
                    <a:pt x="46253" y="30099"/>
                  </a:lnTo>
                  <a:lnTo>
                    <a:pt x="46240" y="30353"/>
                  </a:lnTo>
                  <a:lnTo>
                    <a:pt x="47294" y="30353"/>
                  </a:lnTo>
                  <a:lnTo>
                    <a:pt x="47053" y="27686"/>
                  </a:lnTo>
                  <a:lnTo>
                    <a:pt x="46888" y="26543"/>
                  </a:lnTo>
                  <a:lnTo>
                    <a:pt x="49403" y="26670"/>
                  </a:lnTo>
                  <a:lnTo>
                    <a:pt x="49745" y="30099"/>
                  </a:lnTo>
                  <a:lnTo>
                    <a:pt x="49809" y="30353"/>
                  </a:lnTo>
                  <a:lnTo>
                    <a:pt x="50774" y="30353"/>
                  </a:lnTo>
                  <a:lnTo>
                    <a:pt x="50419" y="26670"/>
                  </a:lnTo>
                  <a:lnTo>
                    <a:pt x="54927" y="26797"/>
                  </a:lnTo>
                  <a:lnTo>
                    <a:pt x="55105" y="28194"/>
                  </a:lnTo>
                  <a:lnTo>
                    <a:pt x="58242" y="28575"/>
                  </a:lnTo>
                  <a:lnTo>
                    <a:pt x="59372" y="28575"/>
                  </a:lnTo>
                  <a:lnTo>
                    <a:pt x="63500" y="28829"/>
                  </a:lnTo>
                  <a:lnTo>
                    <a:pt x="63373" y="27559"/>
                  </a:lnTo>
                  <a:lnTo>
                    <a:pt x="63360" y="27305"/>
                  </a:lnTo>
                  <a:lnTo>
                    <a:pt x="65290" y="27432"/>
                  </a:lnTo>
                  <a:lnTo>
                    <a:pt x="69164" y="27813"/>
                  </a:lnTo>
                  <a:lnTo>
                    <a:pt x="70104" y="31496"/>
                  </a:lnTo>
                  <a:lnTo>
                    <a:pt x="70231" y="32131"/>
                  </a:lnTo>
                  <a:lnTo>
                    <a:pt x="71208" y="32131"/>
                  </a:lnTo>
                  <a:lnTo>
                    <a:pt x="71056" y="31242"/>
                  </a:lnTo>
                  <a:lnTo>
                    <a:pt x="70231" y="27940"/>
                  </a:lnTo>
                  <a:lnTo>
                    <a:pt x="77292" y="28829"/>
                  </a:lnTo>
                  <a:lnTo>
                    <a:pt x="79082" y="32893"/>
                  </a:lnTo>
                  <a:lnTo>
                    <a:pt x="80276" y="33147"/>
                  </a:lnTo>
                  <a:lnTo>
                    <a:pt x="80276" y="32893"/>
                  </a:lnTo>
                  <a:lnTo>
                    <a:pt x="78092" y="27940"/>
                  </a:lnTo>
                  <a:lnTo>
                    <a:pt x="77990" y="27686"/>
                  </a:lnTo>
                  <a:lnTo>
                    <a:pt x="76835" y="25069"/>
                  </a:lnTo>
                  <a:lnTo>
                    <a:pt x="76835" y="27686"/>
                  </a:lnTo>
                  <a:lnTo>
                    <a:pt x="73418" y="27305"/>
                  </a:lnTo>
                  <a:lnTo>
                    <a:pt x="67741" y="26670"/>
                  </a:lnTo>
                  <a:lnTo>
                    <a:pt x="63271" y="26289"/>
                  </a:lnTo>
                  <a:lnTo>
                    <a:pt x="63131" y="24892"/>
                  </a:lnTo>
                  <a:lnTo>
                    <a:pt x="62865" y="22860"/>
                  </a:lnTo>
                  <a:lnTo>
                    <a:pt x="71170" y="23622"/>
                  </a:lnTo>
                  <a:lnTo>
                    <a:pt x="75285" y="24257"/>
                  </a:lnTo>
                  <a:lnTo>
                    <a:pt x="76835" y="27686"/>
                  </a:lnTo>
                  <a:lnTo>
                    <a:pt x="76835" y="25069"/>
                  </a:lnTo>
                  <a:lnTo>
                    <a:pt x="75971" y="23114"/>
                  </a:lnTo>
                  <a:lnTo>
                    <a:pt x="74815" y="20485"/>
                  </a:lnTo>
                  <a:lnTo>
                    <a:pt x="74815" y="23114"/>
                  </a:lnTo>
                  <a:lnTo>
                    <a:pt x="72415" y="22860"/>
                  </a:lnTo>
                  <a:lnTo>
                    <a:pt x="68808" y="22479"/>
                  </a:lnTo>
                  <a:lnTo>
                    <a:pt x="68783" y="22352"/>
                  </a:lnTo>
                  <a:lnTo>
                    <a:pt x="67894" y="18796"/>
                  </a:lnTo>
                  <a:lnTo>
                    <a:pt x="73202" y="19558"/>
                  </a:lnTo>
                  <a:lnTo>
                    <a:pt x="74815" y="23114"/>
                  </a:lnTo>
                  <a:lnTo>
                    <a:pt x="74815" y="20485"/>
                  </a:lnTo>
                  <a:lnTo>
                    <a:pt x="74079" y="18796"/>
                  </a:lnTo>
                  <a:lnTo>
                    <a:pt x="73914" y="18415"/>
                  </a:lnTo>
                  <a:lnTo>
                    <a:pt x="72745" y="15773"/>
                  </a:lnTo>
                  <a:lnTo>
                    <a:pt x="72745" y="18415"/>
                  </a:lnTo>
                  <a:lnTo>
                    <a:pt x="70269" y="18161"/>
                  </a:lnTo>
                  <a:lnTo>
                    <a:pt x="67741" y="17907"/>
                  </a:lnTo>
                  <a:lnTo>
                    <a:pt x="67741" y="22352"/>
                  </a:lnTo>
                  <a:lnTo>
                    <a:pt x="64414" y="21971"/>
                  </a:lnTo>
                  <a:lnTo>
                    <a:pt x="62738" y="21844"/>
                  </a:lnTo>
                  <a:lnTo>
                    <a:pt x="62496" y="19939"/>
                  </a:lnTo>
                  <a:lnTo>
                    <a:pt x="62382" y="18669"/>
                  </a:lnTo>
                  <a:lnTo>
                    <a:pt x="62306" y="18161"/>
                  </a:lnTo>
                  <a:lnTo>
                    <a:pt x="65316" y="18542"/>
                  </a:lnTo>
                  <a:lnTo>
                    <a:pt x="66827" y="18669"/>
                  </a:lnTo>
                  <a:lnTo>
                    <a:pt x="67741" y="22352"/>
                  </a:lnTo>
                  <a:lnTo>
                    <a:pt x="67741" y="17907"/>
                  </a:lnTo>
                  <a:lnTo>
                    <a:pt x="62103" y="17322"/>
                  </a:lnTo>
                  <a:lnTo>
                    <a:pt x="62103" y="27559"/>
                  </a:lnTo>
                  <a:lnTo>
                    <a:pt x="60604" y="27432"/>
                  </a:lnTo>
                  <a:lnTo>
                    <a:pt x="59486" y="27305"/>
                  </a:lnTo>
                  <a:lnTo>
                    <a:pt x="58356" y="27305"/>
                  </a:lnTo>
                  <a:lnTo>
                    <a:pt x="56235" y="27051"/>
                  </a:lnTo>
                  <a:lnTo>
                    <a:pt x="56184" y="26670"/>
                  </a:lnTo>
                  <a:lnTo>
                    <a:pt x="56172" y="26543"/>
                  </a:lnTo>
                  <a:lnTo>
                    <a:pt x="56108" y="26035"/>
                  </a:lnTo>
                  <a:lnTo>
                    <a:pt x="56083" y="25908"/>
                  </a:lnTo>
                  <a:lnTo>
                    <a:pt x="55499" y="21336"/>
                  </a:lnTo>
                  <a:lnTo>
                    <a:pt x="55206" y="19050"/>
                  </a:lnTo>
                  <a:lnTo>
                    <a:pt x="55321" y="18288"/>
                  </a:lnTo>
                  <a:lnTo>
                    <a:pt x="55651" y="17526"/>
                  </a:lnTo>
                  <a:lnTo>
                    <a:pt x="55778" y="17399"/>
                  </a:lnTo>
                  <a:lnTo>
                    <a:pt x="56032" y="17145"/>
                  </a:lnTo>
                  <a:lnTo>
                    <a:pt x="56286" y="16891"/>
                  </a:lnTo>
                  <a:lnTo>
                    <a:pt x="56769" y="16764"/>
                  </a:lnTo>
                  <a:lnTo>
                    <a:pt x="57251" y="16637"/>
                  </a:lnTo>
                  <a:lnTo>
                    <a:pt x="58686" y="16256"/>
                  </a:lnTo>
                  <a:lnTo>
                    <a:pt x="60147" y="17272"/>
                  </a:lnTo>
                  <a:lnTo>
                    <a:pt x="61112" y="18669"/>
                  </a:lnTo>
                  <a:lnTo>
                    <a:pt x="61328" y="20955"/>
                  </a:lnTo>
                  <a:lnTo>
                    <a:pt x="61747" y="23622"/>
                  </a:lnTo>
                  <a:lnTo>
                    <a:pt x="62103" y="27559"/>
                  </a:lnTo>
                  <a:lnTo>
                    <a:pt x="62103" y="17322"/>
                  </a:lnTo>
                  <a:lnTo>
                    <a:pt x="61633" y="17272"/>
                  </a:lnTo>
                  <a:lnTo>
                    <a:pt x="60782" y="16256"/>
                  </a:lnTo>
                  <a:lnTo>
                    <a:pt x="59563" y="15494"/>
                  </a:lnTo>
                  <a:lnTo>
                    <a:pt x="58254" y="15367"/>
                  </a:lnTo>
                  <a:lnTo>
                    <a:pt x="57950" y="13589"/>
                  </a:lnTo>
                  <a:lnTo>
                    <a:pt x="62407" y="13970"/>
                  </a:lnTo>
                  <a:lnTo>
                    <a:pt x="66852" y="14478"/>
                  </a:lnTo>
                  <a:lnTo>
                    <a:pt x="71285" y="15113"/>
                  </a:lnTo>
                  <a:lnTo>
                    <a:pt x="72745" y="18415"/>
                  </a:lnTo>
                  <a:lnTo>
                    <a:pt x="72745" y="15773"/>
                  </a:lnTo>
                  <a:lnTo>
                    <a:pt x="72567" y="15367"/>
                  </a:lnTo>
                  <a:lnTo>
                    <a:pt x="75298" y="15748"/>
                  </a:lnTo>
                  <a:lnTo>
                    <a:pt x="75742" y="15367"/>
                  </a:lnTo>
                  <a:lnTo>
                    <a:pt x="76796" y="14478"/>
                  </a:lnTo>
                  <a:lnTo>
                    <a:pt x="78155" y="13335"/>
                  </a:lnTo>
                  <a:lnTo>
                    <a:pt x="79171" y="11176"/>
                  </a:lnTo>
                  <a:lnTo>
                    <a:pt x="80187" y="9017"/>
                  </a:lnTo>
                  <a:lnTo>
                    <a:pt x="80454" y="8470"/>
                  </a:lnTo>
                  <a:lnTo>
                    <a:pt x="80505" y="7620"/>
                  </a:lnTo>
                  <a:close/>
                </a:path>
              </a:pathLst>
            </a:custGeom>
            <a:solidFill>
              <a:srgbClr val="6E4E3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9" name="object 49"/>
            <p:cNvSpPr/>
            <p:nvPr/>
          </p:nvSpPr>
          <p:spPr>
            <a:xfrm>
              <a:off x="2126513" y="1635442"/>
              <a:ext cx="140335" cy="158115"/>
            </a:xfrm>
            <a:custGeom>
              <a:avLst/>
              <a:gdLst/>
              <a:ahLst/>
              <a:cxnLst/>
              <a:rect l="l" t="t" r="r" b="b"/>
              <a:pathLst>
                <a:path w="140335" h="158114">
                  <a:moveTo>
                    <a:pt x="12827" y="43091"/>
                  </a:moveTo>
                  <a:lnTo>
                    <a:pt x="12484" y="40081"/>
                  </a:lnTo>
                  <a:lnTo>
                    <a:pt x="7200" y="34950"/>
                  </a:lnTo>
                  <a:lnTo>
                    <a:pt x="4305" y="33096"/>
                  </a:lnTo>
                  <a:lnTo>
                    <a:pt x="12827" y="43091"/>
                  </a:lnTo>
                  <a:close/>
                </a:path>
                <a:path w="140335" h="158114">
                  <a:moveTo>
                    <a:pt x="14109" y="44602"/>
                  </a:moveTo>
                  <a:lnTo>
                    <a:pt x="12827" y="43091"/>
                  </a:lnTo>
                  <a:lnTo>
                    <a:pt x="13601" y="50012"/>
                  </a:lnTo>
                  <a:lnTo>
                    <a:pt x="14109" y="44602"/>
                  </a:lnTo>
                  <a:close/>
                </a:path>
                <a:path w="140335" h="158114">
                  <a:moveTo>
                    <a:pt x="14147" y="54864"/>
                  </a:moveTo>
                  <a:lnTo>
                    <a:pt x="13601" y="50012"/>
                  </a:lnTo>
                  <a:lnTo>
                    <a:pt x="12890" y="57581"/>
                  </a:lnTo>
                  <a:lnTo>
                    <a:pt x="14147" y="54864"/>
                  </a:lnTo>
                  <a:close/>
                </a:path>
                <a:path w="140335" h="158114">
                  <a:moveTo>
                    <a:pt x="54711" y="57150"/>
                  </a:moveTo>
                  <a:lnTo>
                    <a:pt x="52031" y="57150"/>
                  </a:lnTo>
                  <a:lnTo>
                    <a:pt x="52031" y="59753"/>
                  </a:lnTo>
                  <a:lnTo>
                    <a:pt x="54711" y="59753"/>
                  </a:lnTo>
                  <a:lnTo>
                    <a:pt x="54711" y="57150"/>
                  </a:lnTo>
                  <a:close/>
                </a:path>
                <a:path w="140335" h="158114">
                  <a:moveTo>
                    <a:pt x="60426" y="147091"/>
                  </a:moveTo>
                  <a:lnTo>
                    <a:pt x="55270" y="142582"/>
                  </a:lnTo>
                  <a:lnTo>
                    <a:pt x="32105" y="130149"/>
                  </a:lnTo>
                  <a:lnTo>
                    <a:pt x="10782" y="115951"/>
                  </a:lnTo>
                  <a:lnTo>
                    <a:pt x="1422" y="97663"/>
                  </a:lnTo>
                  <a:lnTo>
                    <a:pt x="5613" y="77876"/>
                  </a:lnTo>
                  <a:lnTo>
                    <a:pt x="12623" y="60363"/>
                  </a:lnTo>
                  <a:lnTo>
                    <a:pt x="12890" y="57581"/>
                  </a:lnTo>
                  <a:lnTo>
                    <a:pt x="254" y="97663"/>
                  </a:lnTo>
                  <a:lnTo>
                    <a:pt x="254" y="99783"/>
                  </a:lnTo>
                  <a:lnTo>
                    <a:pt x="26962" y="128739"/>
                  </a:lnTo>
                  <a:lnTo>
                    <a:pt x="48679" y="139915"/>
                  </a:lnTo>
                  <a:lnTo>
                    <a:pt x="60426" y="147091"/>
                  </a:lnTo>
                  <a:close/>
                </a:path>
                <a:path w="140335" h="158114">
                  <a:moveTo>
                    <a:pt x="62306" y="91567"/>
                  </a:moveTo>
                  <a:lnTo>
                    <a:pt x="60007" y="89776"/>
                  </a:lnTo>
                  <a:lnTo>
                    <a:pt x="60007" y="91020"/>
                  </a:lnTo>
                  <a:lnTo>
                    <a:pt x="55245" y="91998"/>
                  </a:lnTo>
                  <a:lnTo>
                    <a:pt x="50914" y="93408"/>
                  </a:lnTo>
                  <a:lnTo>
                    <a:pt x="47574" y="95770"/>
                  </a:lnTo>
                  <a:lnTo>
                    <a:pt x="42773" y="86106"/>
                  </a:lnTo>
                  <a:lnTo>
                    <a:pt x="44856" y="79476"/>
                  </a:lnTo>
                  <a:lnTo>
                    <a:pt x="51892" y="75565"/>
                  </a:lnTo>
                  <a:lnTo>
                    <a:pt x="48691" y="81216"/>
                  </a:lnTo>
                  <a:lnTo>
                    <a:pt x="53263" y="85750"/>
                  </a:lnTo>
                  <a:lnTo>
                    <a:pt x="60007" y="91020"/>
                  </a:lnTo>
                  <a:lnTo>
                    <a:pt x="60007" y="89776"/>
                  </a:lnTo>
                  <a:lnTo>
                    <a:pt x="57645" y="87922"/>
                  </a:lnTo>
                  <a:lnTo>
                    <a:pt x="52298" y="83794"/>
                  </a:lnTo>
                  <a:lnTo>
                    <a:pt x="51739" y="78447"/>
                  </a:lnTo>
                  <a:lnTo>
                    <a:pt x="52120" y="77203"/>
                  </a:lnTo>
                  <a:lnTo>
                    <a:pt x="53047" y="75565"/>
                  </a:lnTo>
                  <a:lnTo>
                    <a:pt x="54508" y="72974"/>
                  </a:lnTo>
                  <a:lnTo>
                    <a:pt x="42595" y="79603"/>
                  </a:lnTo>
                  <a:lnTo>
                    <a:pt x="42621" y="87922"/>
                  </a:lnTo>
                  <a:lnTo>
                    <a:pt x="46558" y="95986"/>
                  </a:lnTo>
                  <a:lnTo>
                    <a:pt x="45288" y="95986"/>
                  </a:lnTo>
                  <a:lnTo>
                    <a:pt x="45288" y="95237"/>
                  </a:lnTo>
                  <a:lnTo>
                    <a:pt x="43586" y="95237"/>
                  </a:lnTo>
                  <a:lnTo>
                    <a:pt x="43586" y="95986"/>
                  </a:lnTo>
                  <a:lnTo>
                    <a:pt x="41668" y="95986"/>
                  </a:lnTo>
                  <a:lnTo>
                    <a:pt x="41173" y="96367"/>
                  </a:lnTo>
                  <a:lnTo>
                    <a:pt x="41249" y="96939"/>
                  </a:lnTo>
                  <a:lnTo>
                    <a:pt x="41668" y="97421"/>
                  </a:lnTo>
                  <a:lnTo>
                    <a:pt x="47040" y="98310"/>
                  </a:lnTo>
                  <a:lnTo>
                    <a:pt x="52616" y="98310"/>
                  </a:lnTo>
                  <a:lnTo>
                    <a:pt x="58381" y="97421"/>
                  </a:lnTo>
                  <a:lnTo>
                    <a:pt x="58877" y="96939"/>
                  </a:lnTo>
                  <a:lnTo>
                    <a:pt x="58788" y="96367"/>
                  </a:lnTo>
                  <a:lnTo>
                    <a:pt x="58381" y="95986"/>
                  </a:lnTo>
                  <a:lnTo>
                    <a:pt x="56197" y="95986"/>
                  </a:lnTo>
                  <a:lnTo>
                    <a:pt x="56210" y="94399"/>
                  </a:lnTo>
                  <a:lnTo>
                    <a:pt x="55981" y="94170"/>
                  </a:lnTo>
                  <a:lnTo>
                    <a:pt x="54216" y="94170"/>
                  </a:lnTo>
                  <a:lnTo>
                    <a:pt x="53987" y="94399"/>
                  </a:lnTo>
                  <a:lnTo>
                    <a:pt x="54013" y="95986"/>
                  </a:lnTo>
                  <a:lnTo>
                    <a:pt x="49047" y="95986"/>
                  </a:lnTo>
                  <a:lnTo>
                    <a:pt x="49390" y="95770"/>
                  </a:lnTo>
                  <a:lnTo>
                    <a:pt x="52362" y="93916"/>
                  </a:lnTo>
                  <a:lnTo>
                    <a:pt x="56426" y="92773"/>
                  </a:lnTo>
                  <a:lnTo>
                    <a:pt x="62306" y="91567"/>
                  </a:lnTo>
                  <a:close/>
                </a:path>
                <a:path w="140335" h="158114">
                  <a:moveTo>
                    <a:pt x="67716" y="153454"/>
                  </a:moveTo>
                  <a:lnTo>
                    <a:pt x="66535" y="151206"/>
                  </a:lnTo>
                  <a:lnTo>
                    <a:pt x="60426" y="147091"/>
                  </a:lnTo>
                  <a:lnTo>
                    <a:pt x="67716" y="153454"/>
                  </a:lnTo>
                  <a:close/>
                </a:path>
                <a:path w="140335" h="158114">
                  <a:moveTo>
                    <a:pt x="72605" y="153454"/>
                  </a:moveTo>
                  <a:lnTo>
                    <a:pt x="70154" y="155587"/>
                  </a:lnTo>
                  <a:lnTo>
                    <a:pt x="67716" y="153454"/>
                  </a:lnTo>
                  <a:lnTo>
                    <a:pt x="70154" y="158115"/>
                  </a:lnTo>
                  <a:lnTo>
                    <a:pt x="71488" y="155587"/>
                  </a:lnTo>
                  <a:lnTo>
                    <a:pt x="72605" y="153454"/>
                  </a:lnTo>
                  <a:close/>
                </a:path>
                <a:path w="140335" h="158114">
                  <a:moveTo>
                    <a:pt x="79883" y="147091"/>
                  </a:moveTo>
                  <a:lnTo>
                    <a:pt x="73774" y="151206"/>
                  </a:lnTo>
                  <a:lnTo>
                    <a:pt x="72605" y="153454"/>
                  </a:lnTo>
                  <a:lnTo>
                    <a:pt x="79883" y="147091"/>
                  </a:lnTo>
                  <a:close/>
                </a:path>
                <a:path w="140335" h="158114">
                  <a:moveTo>
                    <a:pt x="81051" y="43624"/>
                  </a:moveTo>
                  <a:lnTo>
                    <a:pt x="80860" y="43395"/>
                  </a:lnTo>
                  <a:lnTo>
                    <a:pt x="80606" y="43370"/>
                  </a:lnTo>
                  <a:lnTo>
                    <a:pt x="80340" y="43357"/>
                  </a:lnTo>
                  <a:lnTo>
                    <a:pt x="80124" y="43561"/>
                  </a:lnTo>
                  <a:lnTo>
                    <a:pt x="80086" y="44081"/>
                  </a:lnTo>
                  <a:lnTo>
                    <a:pt x="80289" y="44323"/>
                  </a:lnTo>
                  <a:lnTo>
                    <a:pt x="80530" y="44335"/>
                  </a:lnTo>
                  <a:lnTo>
                    <a:pt x="80784" y="44348"/>
                  </a:lnTo>
                  <a:lnTo>
                    <a:pt x="81013" y="44157"/>
                  </a:lnTo>
                  <a:lnTo>
                    <a:pt x="81026" y="43891"/>
                  </a:lnTo>
                  <a:lnTo>
                    <a:pt x="81051" y="43624"/>
                  </a:lnTo>
                  <a:close/>
                </a:path>
                <a:path w="140335" h="158114">
                  <a:moveTo>
                    <a:pt x="127431" y="57581"/>
                  </a:moveTo>
                  <a:lnTo>
                    <a:pt x="126720" y="49999"/>
                  </a:lnTo>
                  <a:lnTo>
                    <a:pt x="126174" y="54864"/>
                  </a:lnTo>
                  <a:lnTo>
                    <a:pt x="127431" y="57581"/>
                  </a:lnTo>
                  <a:close/>
                </a:path>
                <a:path w="140335" h="158114">
                  <a:moveTo>
                    <a:pt x="127495" y="43091"/>
                  </a:moveTo>
                  <a:lnTo>
                    <a:pt x="126199" y="44602"/>
                  </a:lnTo>
                  <a:lnTo>
                    <a:pt x="126720" y="49999"/>
                  </a:lnTo>
                  <a:lnTo>
                    <a:pt x="127495" y="43091"/>
                  </a:lnTo>
                  <a:close/>
                </a:path>
                <a:path w="140335" h="158114">
                  <a:moveTo>
                    <a:pt x="136017" y="33096"/>
                  </a:moveTo>
                  <a:lnTo>
                    <a:pt x="133108" y="34950"/>
                  </a:lnTo>
                  <a:lnTo>
                    <a:pt x="127825" y="40081"/>
                  </a:lnTo>
                  <a:lnTo>
                    <a:pt x="127495" y="43091"/>
                  </a:lnTo>
                  <a:lnTo>
                    <a:pt x="136017" y="33096"/>
                  </a:lnTo>
                  <a:close/>
                </a:path>
                <a:path w="140335" h="158114">
                  <a:moveTo>
                    <a:pt x="140068" y="97663"/>
                  </a:moveTo>
                  <a:lnTo>
                    <a:pt x="127431" y="57581"/>
                  </a:lnTo>
                  <a:lnTo>
                    <a:pt x="127685" y="60363"/>
                  </a:lnTo>
                  <a:lnTo>
                    <a:pt x="134696" y="77876"/>
                  </a:lnTo>
                  <a:lnTo>
                    <a:pt x="138887" y="97663"/>
                  </a:lnTo>
                  <a:lnTo>
                    <a:pt x="129527" y="115951"/>
                  </a:lnTo>
                  <a:lnTo>
                    <a:pt x="108204" y="130149"/>
                  </a:lnTo>
                  <a:lnTo>
                    <a:pt x="85039" y="142582"/>
                  </a:lnTo>
                  <a:lnTo>
                    <a:pt x="79883" y="147091"/>
                  </a:lnTo>
                  <a:lnTo>
                    <a:pt x="91643" y="139915"/>
                  </a:lnTo>
                  <a:lnTo>
                    <a:pt x="99136" y="136283"/>
                  </a:lnTo>
                  <a:lnTo>
                    <a:pt x="113360" y="128739"/>
                  </a:lnTo>
                  <a:lnTo>
                    <a:pt x="140068" y="99783"/>
                  </a:lnTo>
                  <a:lnTo>
                    <a:pt x="140068" y="97663"/>
                  </a:lnTo>
                  <a:close/>
                </a:path>
                <a:path w="140335" h="158114">
                  <a:moveTo>
                    <a:pt x="140309" y="30365"/>
                  </a:moveTo>
                  <a:lnTo>
                    <a:pt x="112153" y="3098"/>
                  </a:lnTo>
                  <a:lnTo>
                    <a:pt x="79756" y="88"/>
                  </a:lnTo>
                  <a:lnTo>
                    <a:pt x="71348" y="0"/>
                  </a:lnTo>
                  <a:lnTo>
                    <a:pt x="32969" y="2565"/>
                  </a:lnTo>
                  <a:lnTo>
                    <a:pt x="0" y="30365"/>
                  </a:lnTo>
                  <a:lnTo>
                    <a:pt x="4305" y="33096"/>
                  </a:lnTo>
                  <a:lnTo>
                    <a:pt x="1727" y="30086"/>
                  </a:lnTo>
                  <a:lnTo>
                    <a:pt x="21069" y="5511"/>
                  </a:lnTo>
                  <a:lnTo>
                    <a:pt x="46697" y="2222"/>
                  </a:lnTo>
                  <a:lnTo>
                    <a:pt x="71602" y="1117"/>
                  </a:lnTo>
                  <a:lnTo>
                    <a:pt x="95846" y="2222"/>
                  </a:lnTo>
                  <a:lnTo>
                    <a:pt x="119253" y="5511"/>
                  </a:lnTo>
                  <a:lnTo>
                    <a:pt x="138582" y="30086"/>
                  </a:lnTo>
                  <a:lnTo>
                    <a:pt x="136017" y="33096"/>
                  </a:lnTo>
                  <a:lnTo>
                    <a:pt x="140309" y="30365"/>
                  </a:lnTo>
                  <a:close/>
                </a:path>
              </a:pathLst>
            </a:custGeom>
            <a:solidFill>
              <a:srgbClr val="3F596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0" name="object 50"/>
            <p:cNvSpPr/>
            <p:nvPr/>
          </p:nvSpPr>
          <p:spPr>
            <a:xfrm>
              <a:off x="2167555" y="1608602"/>
              <a:ext cx="4445" cy="2540"/>
            </a:xfrm>
            <a:custGeom>
              <a:avLst/>
              <a:gdLst/>
              <a:ahLst/>
              <a:cxnLst/>
              <a:rect l="l" t="t" r="r" b="b"/>
              <a:pathLst>
                <a:path w="4444" h="2540">
                  <a:moveTo>
                    <a:pt x="0" y="0"/>
                  </a:moveTo>
                  <a:lnTo>
                    <a:pt x="0" y="2426"/>
                  </a:lnTo>
                  <a:lnTo>
                    <a:pt x="4298" y="1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AD7B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1" name="object 51"/>
            <p:cNvSpPr/>
            <p:nvPr/>
          </p:nvSpPr>
          <p:spPr>
            <a:xfrm>
              <a:off x="2132629" y="1642268"/>
              <a:ext cx="128270" cy="140970"/>
            </a:xfrm>
            <a:custGeom>
              <a:avLst/>
              <a:gdLst/>
              <a:ahLst/>
              <a:cxnLst/>
              <a:rect l="l" t="t" r="r" b="b"/>
              <a:pathLst>
                <a:path w="128269" h="140969">
                  <a:moveTo>
                    <a:pt x="87091" y="0"/>
                  </a:moveTo>
                  <a:lnTo>
                    <a:pt x="40940" y="0"/>
                  </a:lnTo>
                  <a:lnTo>
                    <a:pt x="17960" y="3810"/>
                  </a:lnTo>
                  <a:lnTo>
                    <a:pt x="17503" y="3810"/>
                  </a:lnTo>
                  <a:lnTo>
                    <a:pt x="2040" y="22860"/>
                  </a:lnTo>
                  <a:lnTo>
                    <a:pt x="8312" y="27940"/>
                  </a:lnTo>
                  <a:lnTo>
                    <a:pt x="12146" y="33020"/>
                  </a:lnTo>
                  <a:lnTo>
                    <a:pt x="12805" y="39370"/>
                  </a:lnTo>
                  <a:lnTo>
                    <a:pt x="12838" y="46990"/>
                  </a:lnTo>
                  <a:lnTo>
                    <a:pt x="11425" y="53340"/>
                  </a:lnTo>
                  <a:lnTo>
                    <a:pt x="9220" y="59690"/>
                  </a:lnTo>
                  <a:lnTo>
                    <a:pt x="4261" y="72390"/>
                  </a:lnTo>
                  <a:lnTo>
                    <a:pt x="2102" y="78740"/>
                  </a:lnTo>
                  <a:lnTo>
                    <a:pt x="577" y="85090"/>
                  </a:lnTo>
                  <a:lnTo>
                    <a:pt x="115" y="90170"/>
                  </a:lnTo>
                  <a:lnTo>
                    <a:pt x="0" y="92710"/>
                  </a:lnTo>
                  <a:lnTo>
                    <a:pt x="687" y="96520"/>
                  </a:lnTo>
                  <a:lnTo>
                    <a:pt x="5429" y="104140"/>
                  </a:lnTo>
                  <a:lnTo>
                    <a:pt x="13252" y="110490"/>
                  </a:lnTo>
                  <a:lnTo>
                    <a:pt x="22267" y="116840"/>
                  </a:lnTo>
                  <a:lnTo>
                    <a:pt x="30589" y="120650"/>
                  </a:lnTo>
                  <a:lnTo>
                    <a:pt x="37969" y="124460"/>
                  </a:lnTo>
                  <a:lnTo>
                    <a:pt x="45504" y="128270"/>
                  </a:lnTo>
                  <a:lnTo>
                    <a:pt x="56349" y="135890"/>
                  </a:lnTo>
                  <a:lnTo>
                    <a:pt x="60058" y="138430"/>
                  </a:lnTo>
                  <a:lnTo>
                    <a:pt x="64018" y="140970"/>
                  </a:lnTo>
                  <a:lnTo>
                    <a:pt x="65999" y="139700"/>
                  </a:lnTo>
                  <a:lnTo>
                    <a:pt x="64018" y="139700"/>
                  </a:lnTo>
                  <a:lnTo>
                    <a:pt x="60770" y="137160"/>
                  </a:lnTo>
                  <a:lnTo>
                    <a:pt x="56861" y="134620"/>
                  </a:lnTo>
                  <a:lnTo>
                    <a:pt x="46134" y="128270"/>
                  </a:lnTo>
                  <a:lnTo>
                    <a:pt x="38522" y="124460"/>
                  </a:lnTo>
                  <a:lnTo>
                    <a:pt x="31146" y="120650"/>
                  </a:lnTo>
                  <a:lnTo>
                    <a:pt x="23092" y="115570"/>
                  </a:lnTo>
                  <a:lnTo>
                    <a:pt x="14221" y="110490"/>
                  </a:lnTo>
                  <a:lnTo>
                    <a:pt x="6479" y="102870"/>
                  </a:lnTo>
                  <a:lnTo>
                    <a:pt x="1813" y="95250"/>
                  </a:lnTo>
                  <a:lnTo>
                    <a:pt x="1389" y="93980"/>
                  </a:lnTo>
                  <a:lnTo>
                    <a:pt x="1179" y="92710"/>
                  </a:lnTo>
                  <a:lnTo>
                    <a:pt x="1294" y="90170"/>
                  </a:lnTo>
                  <a:lnTo>
                    <a:pt x="10365" y="59690"/>
                  </a:lnTo>
                  <a:lnTo>
                    <a:pt x="12600" y="53340"/>
                  </a:lnTo>
                  <a:lnTo>
                    <a:pt x="14021" y="46990"/>
                  </a:lnTo>
                  <a:lnTo>
                    <a:pt x="14110" y="40640"/>
                  </a:lnTo>
                  <a:lnTo>
                    <a:pt x="13268" y="33020"/>
                  </a:lnTo>
                  <a:lnTo>
                    <a:pt x="9175" y="27940"/>
                  </a:lnTo>
                  <a:lnTo>
                    <a:pt x="3667" y="22860"/>
                  </a:lnTo>
                  <a:lnTo>
                    <a:pt x="11922" y="12700"/>
                  </a:lnTo>
                  <a:lnTo>
                    <a:pt x="14264" y="12700"/>
                  </a:lnTo>
                  <a:lnTo>
                    <a:pt x="12923" y="11430"/>
                  </a:lnTo>
                  <a:lnTo>
                    <a:pt x="18154" y="5080"/>
                  </a:lnTo>
                  <a:lnTo>
                    <a:pt x="41043" y="1270"/>
                  </a:lnTo>
                  <a:lnTo>
                    <a:pt x="94747" y="1270"/>
                  </a:lnTo>
                  <a:lnTo>
                    <a:pt x="87091" y="0"/>
                  </a:lnTo>
                  <a:close/>
                </a:path>
                <a:path w="128269" h="140969">
                  <a:moveTo>
                    <a:pt x="97066" y="93980"/>
                  </a:moveTo>
                  <a:lnTo>
                    <a:pt x="94938" y="93980"/>
                  </a:lnTo>
                  <a:lnTo>
                    <a:pt x="112121" y="111760"/>
                  </a:lnTo>
                  <a:lnTo>
                    <a:pt x="106735" y="114300"/>
                  </a:lnTo>
                  <a:lnTo>
                    <a:pt x="100972" y="118110"/>
                  </a:lnTo>
                  <a:lnTo>
                    <a:pt x="96893" y="120650"/>
                  </a:lnTo>
                  <a:lnTo>
                    <a:pt x="89517" y="124460"/>
                  </a:lnTo>
                  <a:lnTo>
                    <a:pt x="81903" y="128270"/>
                  </a:lnTo>
                  <a:lnTo>
                    <a:pt x="71174" y="134620"/>
                  </a:lnTo>
                  <a:lnTo>
                    <a:pt x="67269" y="137160"/>
                  </a:lnTo>
                  <a:lnTo>
                    <a:pt x="64018" y="139700"/>
                  </a:lnTo>
                  <a:lnTo>
                    <a:pt x="65999" y="139700"/>
                  </a:lnTo>
                  <a:lnTo>
                    <a:pt x="67981" y="138430"/>
                  </a:lnTo>
                  <a:lnTo>
                    <a:pt x="71690" y="135890"/>
                  </a:lnTo>
                  <a:lnTo>
                    <a:pt x="82537" y="128270"/>
                  </a:lnTo>
                  <a:lnTo>
                    <a:pt x="90070" y="124460"/>
                  </a:lnTo>
                  <a:lnTo>
                    <a:pt x="97450" y="120650"/>
                  </a:lnTo>
                  <a:lnTo>
                    <a:pt x="106715" y="115570"/>
                  </a:lnTo>
                  <a:lnTo>
                    <a:pt x="114727" y="110490"/>
                  </a:lnTo>
                  <a:lnTo>
                    <a:pt x="113446" y="110490"/>
                  </a:lnTo>
                  <a:lnTo>
                    <a:pt x="97066" y="93980"/>
                  </a:lnTo>
                  <a:close/>
                </a:path>
                <a:path w="128269" h="140969">
                  <a:moveTo>
                    <a:pt x="14264" y="12700"/>
                  </a:moveTo>
                  <a:lnTo>
                    <a:pt x="11922" y="12700"/>
                  </a:lnTo>
                  <a:lnTo>
                    <a:pt x="32183" y="33020"/>
                  </a:lnTo>
                  <a:lnTo>
                    <a:pt x="25537" y="50800"/>
                  </a:lnTo>
                  <a:lnTo>
                    <a:pt x="30291" y="88900"/>
                  </a:lnTo>
                  <a:lnTo>
                    <a:pt x="55810" y="111760"/>
                  </a:lnTo>
                  <a:lnTo>
                    <a:pt x="64010" y="111760"/>
                  </a:lnTo>
                  <a:lnTo>
                    <a:pt x="73844" y="110490"/>
                  </a:lnTo>
                  <a:lnTo>
                    <a:pt x="62887" y="110490"/>
                  </a:lnTo>
                  <a:lnTo>
                    <a:pt x="61887" y="109220"/>
                  </a:lnTo>
                  <a:lnTo>
                    <a:pt x="54960" y="109220"/>
                  </a:lnTo>
                  <a:lnTo>
                    <a:pt x="50054" y="107950"/>
                  </a:lnTo>
                  <a:lnTo>
                    <a:pt x="26912" y="74930"/>
                  </a:lnTo>
                  <a:lnTo>
                    <a:pt x="26001" y="62230"/>
                  </a:lnTo>
                  <a:lnTo>
                    <a:pt x="79641" y="62230"/>
                  </a:lnTo>
                  <a:lnTo>
                    <a:pt x="63967" y="60960"/>
                  </a:lnTo>
                  <a:lnTo>
                    <a:pt x="26013" y="60960"/>
                  </a:lnTo>
                  <a:lnTo>
                    <a:pt x="26200" y="57150"/>
                  </a:lnTo>
                  <a:lnTo>
                    <a:pt x="26427" y="54610"/>
                  </a:lnTo>
                  <a:lnTo>
                    <a:pt x="27208" y="49530"/>
                  </a:lnTo>
                  <a:lnTo>
                    <a:pt x="28040" y="46990"/>
                  </a:lnTo>
                  <a:lnTo>
                    <a:pt x="28748" y="44450"/>
                  </a:lnTo>
                  <a:lnTo>
                    <a:pt x="30563" y="39370"/>
                  </a:lnTo>
                  <a:lnTo>
                    <a:pt x="31405" y="36830"/>
                  </a:lnTo>
                  <a:lnTo>
                    <a:pt x="32198" y="35560"/>
                  </a:lnTo>
                  <a:lnTo>
                    <a:pt x="33075" y="34290"/>
                  </a:lnTo>
                  <a:lnTo>
                    <a:pt x="34055" y="31750"/>
                  </a:lnTo>
                  <a:lnTo>
                    <a:pt x="34606" y="31750"/>
                  </a:lnTo>
                  <a:lnTo>
                    <a:pt x="35502" y="30480"/>
                  </a:lnTo>
                  <a:lnTo>
                    <a:pt x="33044" y="30480"/>
                  </a:lnTo>
                  <a:lnTo>
                    <a:pt x="14264" y="12700"/>
                  </a:lnTo>
                  <a:close/>
                </a:path>
                <a:path w="128269" h="140969">
                  <a:moveTo>
                    <a:pt x="58394" y="64770"/>
                  </a:moveTo>
                  <a:lnTo>
                    <a:pt x="57242" y="64770"/>
                  </a:lnTo>
                  <a:lnTo>
                    <a:pt x="54103" y="67310"/>
                  </a:lnTo>
                  <a:lnTo>
                    <a:pt x="52992" y="68580"/>
                  </a:lnTo>
                  <a:lnTo>
                    <a:pt x="52948" y="72390"/>
                  </a:lnTo>
                  <a:lnTo>
                    <a:pt x="53161" y="73664"/>
                  </a:lnTo>
                  <a:lnTo>
                    <a:pt x="53801" y="76200"/>
                  </a:lnTo>
                  <a:lnTo>
                    <a:pt x="54726" y="78740"/>
                  </a:lnTo>
                  <a:lnTo>
                    <a:pt x="55435" y="80010"/>
                  </a:lnTo>
                  <a:lnTo>
                    <a:pt x="56706" y="82550"/>
                  </a:lnTo>
                  <a:lnTo>
                    <a:pt x="60244" y="88900"/>
                  </a:lnTo>
                  <a:lnTo>
                    <a:pt x="62934" y="93980"/>
                  </a:lnTo>
                  <a:lnTo>
                    <a:pt x="64655" y="101600"/>
                  </a:lnTo>
                  <a:lnTo>
                    <a:pt x="64695" y="105410"/>
                  </a:lnTo>
                  <a:lnTo>
                    <a:pt x="63374" y="109220"/>
                  </a:lnTo>
                  <a:lnTo>
                    <a:pt x="62887" y="110490"/>
                  </a:lnTo>
                  <a:lnTo>
                    <a:pt x="63986" y="110490"/>
                  </a:lnTo>
                  <a:lnTo>
                    <a:pt x="67273" y="102870"/>
                  </a:lnTo>
                  <a:lnTo>
                    <a:pt x="64767" y="96520"/>
                  </a:lnTo>
                  <a:lnTo>
                    <a:pt x="59481" y="85090"/>
                  </a:lnTo>
                  <a:lnTo>
                    <a:pt x="57275" y="81280"/>
                  </a:lnTo>
                  <a:lnTo>
                    <a:pt x="54715" y="76200"/>
                  </a:lnTo>
                  <a:lnTo>
                    <a:pt x="53639" y="73660"/>
                  </a:lnTo>
                  <a:lnTo>
                    <a:pt x="54352" y="68580"/>
                  </a:lnTo>
                  <a:lnTo>
                    <a:pt x="55460" y="67310"/>
                  </a:lnTo>
                  <a:lnTo>
                    <a:pt x="58394" y="64770"/>
                  </a:lnTo>
                  <a:close/>
                </a:path>
                <a:path w="128269" h="140969">
                  <a:moveTo>
                    <a:pt x="86291" y="92710"/>
                  </a:moveTo>
                  <a:lnTo>
                    <a:pt x="83126" y="92710"/>
                  </a:lnTo>
                  <a:lnTo>
                    <a:pt x="89089" y="95250"/>
                  </a:lnTo>
                  <a:lnTo>
                    <a:pt x="91720" y="96520"/>
                  </a:lnTo>
                  <a:lnTo>
                    <a:pt x="86435" y="101600"/>
                  </a:lnTo>
                  <a:lnTo>
                    <a:pt x="80055" y="106680"/>
                  </a:lnTo>
                  <a:lnTo>
                    <a:pt x="72578" y="109220"/>
                  </a:lnTo>
                  <a:lnTo>
                    <a:pt x="64000" y="110490"/>
                  </a:lnTo>
                  <a:lnTo>
                    <a:pt x="73844" y="110490"/>
                  </a:lnTo>
                  <a:lnTo>
                    <a:pt x="82277" y="106680"/>
                  </a:lnTo>
                  <a:lnTo>
                    <a:pt x="89308" y="101600"/>
                  </a:lnTo>
                  <a:lnTo>
                    <a:pt x="94000" y="95250"/>
                  </a:lnTo>
                  <a:lnTo>
                    <a:pt x="92321" y="95250"/>
                  </a:lnTo>
                  <a:lnTo>
                    <a:pt x="89484" y="93980"/>
                  </a:lnTo>
                  <a:lnTo>
                    <a:pt x="86291" y="92710"/>
                  </a:lnTo>
                  <a:close/>
                </a:path>
                <a:path w="128269" h="140969">
                  <a:moveTo>
                    <a:pt x="124939" y="101024"/>
                  </a:moveTo>
                  <a:lnTo>
                    <a:pt x="120660" y="105410"/>
                  </a:lnTo>
                  <a:lnTo>
                    <a:pt x="113446" y="110490"/>
                  </a:lnTo>
                  <a:lnTo>
                    <a:pt x="114727" y="110490"/>
                  </a:lnTo>
                  <a:lnTo>
                    <a:pt x="116730" y="109220"/>
                  </a:lnTo>
                  <a:lnTo>
                    <a:pt x="124753" y="101600"/>
                  </a:lnTo>
                  <a:lnTo>
                    <a:pt x="124939" y="101024"/>
                  </a:lnTo>
                  <a:close/>
                </a:path>
                <a:path w="128269" h="140969">
                  <a:moveTo>
                    <a:pt x="126856" y="95093"/>
                  </a:moveTo>
                  <a:lnTo>
                    <a:pt x="124939" y="101024"/>
                  </a:lnTo>
                  <a:lnTo>
                    <a:pt x="126856" y="99060"/>
                  </a:lnTo>
                  <a:lnTo>
                    <a:pt x="126856" y="95093"/>
                  </a:lnTo>
                  <a:close/>
                </a:path>
                <a:path w="128269" h="140969">
                  <a:moveTo>
                    <a:pt x="59307" y="76681"/>
                  </a:moveTo>
                  <a:lnTo>
                    <a:pt x="59489" y="77470"/>
                  </a:lnTo>
                  <a:lnTo>
                    <a:pt x="68982" y="87630"/>
                  </a:lnTo>
                  <a:lnTo>
                    <a:pt x="73889" y="90170"/>
                  </a:lnTo>
                  <a:lnTo>
                    <a:pt x="78980" y="91440"/>
                  </a:lnTo>
                  <a:lnTo>
                    <a:pt x="78709" y="99060"/>
                  </a:lnTo>
                  <a:lnTo>
                    <a:pt x="79541" y="99060"/>
                  </a:lnTo>
                  <a:lnTo>
                    <a:pt x="79584" y="97790"/>
                  </a:lnTo>
                  <a:lnTo>
                    <a:pt x="82449" y="97790"/>
                  </a:lnTo>
                  <a:lnTo>
                    <a:pt x="79620" y="96520"/>
                  </a:lnTo>
                  <a:lnTo>
                    <a:pt x="79670" y="95250"/>
                  </a:lnTo>
                  <a:lnTo>
                    <a:pt x="81058" y="95250"/>
                  </a:lnTo>
                  <a:lnTo>
                    <a:pt x="79706" y="93980"/>
                  </a:lnTo>
                  <a:lnTo>
                    <a:pt x="79747" y="92710"/>
                  </a:lnTo>
                  <a:lnTo>
                    <a:pt x="81064" y="92710"/>
                  </a:lnTo>
                  <a:lnTo>
                    <a:pt x="79790" y="91440"/>
                  </a:lnTo>
                  <a:lnTo>
                    <a:pt x="79829" y="90170"/>
                  </a:lnTo>
                  <a:lnTo>
                    <a:pt x="79015" y="90170"/>
                  </a:lnTo>
                  <a:lnTo>
                    <a:pt x="74137" y="88900"/>
                  </a:lnTo>
                  <a:lnTo>
                    <a:pt x="69500" y="87630"/>
                  </a:lnTo>
                  <a:lnTo>
                    <a:pt x="59307" y="76681"/>
                  </a:lnTo>
                  <a:close/>
                </a:path>
                <a:path w="128269" h="140969">
                  <a:moveTo>
                    <a:pt x="81058" y="95250"/>
                  </a:moveTo>
                  <a:lnTo>
                    <a:pt x="79670" y="95250"/>
                  </a:lnTo>
                  <a:lnTo>
                    <a:pt x="82422" y="97764"/>
                  </a:lnTo>
                  <a:lnTo>
                    <a:pt x="79584" y="97790"/>
                  </a:lnTo>
                  <a:lnTo>
                    <a:pt x="81348" y="99060"/>
                  </a:lnTo>
                  <a:lnTo>
                    <a:pt x="83303" y="99060"/>
                  </a:lnTo>
                  <a:lnTo>
                    <a:pt x="83232" y="96520"/>
                  </a:lnTo>
                  <a:lnTo>
                    <a:pt x="82410" y="96520"/>
                  </a:lnTo>
                  <a:lnTo>
                    <a:pt x="81058" y="95250"/>
                  </a:lnTo>
                  <a:close/>
                </a:path>
                <a:path w="128269" h="140969">
                  <a:moveTo>
                    <a:pt x="82422" y="97764"/>
                  </a:moveTo>
                  <a:close/>
                </a:path>
                <a:path w="128269" h="140969">
                  <a:moveTo>
                    <a:pt x="81064" y="92710"/>
                  </a:moveTo>
                  <a:lnTo>
                    <a:pt x="79747" y="92710"/>
                  </a:lnTo>
                  <a:lnTo>
                    <a:pt x="82378" y="95250"/>
                  </a:lnTo>
                  <a:lnTo>
                    <a:pt x="82410" y="96520"/>
                  </a:lnTo>
                  <a:lnTo>
                    <a:pt x="83232" y="96520"/>
                  </a:lnTo>
                  <a:lnTo>
                    <a:pt x="83161" y="93980"/>
                  </a:lnTo>
                  <a:lnTo>
                    <a:pt x="82339" y="93980"/>
                  </a:lnTo>
                  <a:lnTo>
                    <a:pt x="81064" y="92710"/>
                  </a:lnTo>
                  <a:close/>
                </a:path>
                <a:path w="128269" h="140969">
                  <a:moveTo>
                    <a:pt x="91830" y="28730"/>
                  </a:moveTo>
                  <a:lnTo>
                    <a:pt x="93268" y="31750"/>
                  </a:lnTo>
                  <a:lnTo>
                    <a:pt x="93761" y="31750"/>
                  </a:lnTo>
                  <a:lnTo>
                    <a:pt x="95323" y="34290"/>
                  </a:lnTo>
                  <a:lnTo>
                    <a:pt x="96598" y="36830"/>
                  </a:lnTo>
                  <a:lnTo>
                    <a:pt x="97668" y="39370"/>
                  </a:lnTo>
                  <a:lnTo>
                    <a:pt x="92941" y="39370"/>
                  </a:lnTo>
                  <a:lnTo>
                    <a:pt x="91835" y="40640"/>
                  </a:lnTo>
                  <a:lnTo>
                    <a:pt x="98082" y="40640"/>
                  </a:lnTo>
                  <a:lnTo>
                    <a:pt x="99496" y="44450"/>
                  </a:lnTo>
                  <a:lnTo>
                    <a:pt x="100537" y="48260"/>
                  </a:lnTo>
                  <a:lnTo>
                    <a:pt x="101180" y="52070"/>
                  </a:lnTo>
                  <a:lnTo>
                    <a:pt x="96382" y="52070"/>
                  </a:lnTo>
                  <a:lnTo>
                    <a:pt x="99369" y="53340"/>
                  </a:lnTo>
                  <a:lnTo>
                    <a:pt x="101325" y="53340"/>
                  </a:lnTo>
                  <a:lnTo>
                    <a:pt x="101724" y="55880"/>
                  </a:lnTo>
                  <a:lnTo>
                    <a:pt x="101888" y="57806"/>
                  </a:lnTo>
                  <a:lnTo>
                    <a:pt x="101983" y="62230"/>
                  </a:lnTo>
                  <a:lnTo>
                    <a:pt x="63770" y="62230"/>
                  </a:lnTo>
                  <a:lnTo>
                    <a:pt x="101983" y="63500"/>
                  </a:lnTo>
                  <a:lnTo>
                    <a:pt x="101350" y="72390"/>
                  </a:lnTo>
                  <a:lnTo>
                    <a:pt x="99527" y="80010"/>
                  </a:lnTo>
                  <a:lnTo>
                    <a:pt x="96519" y="88900"/>
                  </a:lnTo>
                  <a:lnTo>
                    <a:pt x="92321" y="95250"/>
                  </a:lnTo>
                  <a:lnTo>
                    <a:pt x="94000" y="95250"/>
                  </a:lnTo>
                  <a:lnTo>
                    <a:pt x="94938" y="93980"/>
                  </a:lnTo>
                  <a:lnTo>
                    <a:pt x="97066" y="93980"/>
                  </a:lnTo>
                  <a:lnTo>
                    <a:pt x="95806" y="92710"/>
                  </a:lnTo>
                  <a:lnTo>
                    <a:pt x="102515" y="74930"/>
                  </a:lnTo>
                  <a:lnTo>
                    <a:pt x="103099" y="54610"/>
                  </a:lnTo>
                  <a:lnTo>
                    <a:pt x="97548" y="35560"/>
                  </a:lnTo>
                  <a:lnTo>
                    <a:pt x="91830" y="28730"/>
                  </a:lnTo>
                  <a:close/>
                </a:path>
                <a:path w="128269" h="140969">
                  <a:moveTo>
                    <a:pt x="94747" y="1270"/>
                  </a:moveTo>
                  <a:lnTo>
                    <a:pt x="86975" y="1270"/>
                  </a:lnTo>
                  <a:lnTo>
                    <a:pt x="109842" y="5080"/>
                  </a:lnTo>
                  <a:lnTo>
                    <a:pt x="124372" y="22860"/>
                  </a:lnTo>
                  <a:lnTo>
                    <a:pt x="118864" y="27940"/>
                  </a:lnTo>
                  <a:lnTo>
                    <a:pt x="114771" y="33020"/>
                  </a:lnTo>
                  <a:lnTo>
                    <a:pt x="114069" y="39370"/>
                  </a:lnTo>
                  <a:lnTo>
                    <a:pt x="114017" y="46990"/>
                  </a:lnTo>
                  <a:lnTo>
                    <a:pt x="115436" y="53340"/>
                  </a:lnTo>
                  <a:lnTo>
                    <a:pt x="117671" y="59690"/>
                  </a:lnTo>
                  <a:lnTo>
                    <a:pt x="122644" y="72390"/>
                  </a:lnTo>
                  <a:lnTo>
                    <a:pt x="124776" y="78740"/>
                  </a:lnTo>
                  <a:lnTo>
                    <a:pt x="126284" y="85090"/>
                  </a:lnTo>
                  <a:lnTo>
                    <a:pt x="126742" y="90170"/>
                  </a:lnTo>
                  <a:lnTo>
                    <a:pt x="126856" y="95093"/>
                  </a:lnTo>
                  <a:lnTo>
                    <a:pt x="128037" y="91440"/>
                  </a:lnTo>
                  <a:lnTo>
                    <a:pt x="127459" y="85090"/>
                  </a:lnTo>
                  <a:lnTo>
                    <a:pt x="125933" y="78740"/>
                  </a:lnTo>
                  <a:lnTo>
                    <a:pt x="123775" y="72390"/>
                  </a:lnTo>
                  <a:lnTo>
                    <a:pt x="118819" y="59690"/>
                  </a:lnTo>
                  <a:lnTo>
                    <a:pt x="116612" y="53340"/>
                  </a:lnTo>
                  <a:lnTo>
                    <a:pt x="115198" y="46990"/>
                  </a:lnTo>
                  <a:lnTo>
                    <a:pt x="115098" y="40640"/>
                  </a:lnTo>
                  <a:lnTo>
                    <a:pt x="115891" y="33020"/>
                  </a:lnTo>
                  <a:lnTo>
                    <a:pt x="119724" y="27940"/>
                  </a:lnTo>
                  <a:lnTo>
                    <a:pt x="125999" y="22860"/>
                  </a:lnTo>
                  <a:lnTo>
                    <a:pt x="110501" y="3810"/>
                  </a:lnTo>
                  <a:lnTo>
                    <a:pt x="110058" y="3810"/>
                  </a:lnTo>
                  <a:lnTo>
                    <a:pt x="94747" y="1270"/>
                  </a:lnTo>
                  <a:close/>
                </a:path>
                <a:path w="128269" h="140969">
                  <a:moveTo>
                    <a:pt x="80196" y="78740"/>
                  </a:moveTo>
                  <a:lnTo>
                    <a:pt x="79401" y="78740"/>
                  </a:lnTo>
                  <a:lnTo>
                    <a:pt x="79253" y="83820"/>
                  </a:lnTo>
                  <a:lnTo>
                    <a:pt x="78562" y="83820"/>
                  </a:lnTo>
                  <a:lnTo>
                    <a:pt x="79192" y="85090"/>
                  </a:lnTo>
                  <a:lnTo>
                    <a:pt x="79015" y="90170"/>
                  </a:lnTo>
                  <a:lnTo>
                    <a:pt x="79829" y="90170"/>
                  </a:lnTo>
                  <a:lnTo>
                    <a:pt x="82306" y="92710"/>
                  </a:lnTo>
                  <a:lnTo>
                    <a:pt x="82339" y="93980"/>
                  </a:lnTo>
                  <a:lnTo>
                    <a:pt x="83161" y="93980"/>
                  </a:lnTo>
                  <a:lnTo>
                    <a:pt x="83126" y="92710"/>
                  </a:lnTo>
                  <a:lnTo>
                    <a:pt x="86291" y="92710"/>
                  </a:lnTo>
                  <a:lnTo>
                    <a:pt x="83098" y="91440"/>
                  </a:lnTo>
                  <a:lnTo>
                    <a:pt x="82262" y="91440"/>
                  </a:lnTo>
                  <a:lnTo>
                    <a:pt x="79872" y="88900"/>
                  </a:lnTo>
                  <a:lnTo>
                    <a:pt x="79912" y="87630"/>
                  </a:lnTo>
                  <a:lnTo>
                    <a:pt x="81067" y="87630"/>
                  </a:lnTo>
                  <a:lnTo>
                    <a:pt x="79955" y="86360"/>
                  </a:lnTo>
                  <a:lnTo>
                    <a:pt x="79990" y="85090"/>
                  </a:lnTo>
                  <a:lnTo>
                    <a:pt x="81064" y="85090"/>
                  </a:lnTo>
                  <a:lnTo>
                    <a:pt x="80034" y="83820"/>
                  </a:lnTo>
                  <a:lnTo>
                    <a:pt x="80077" y="82550"/>
                  </a:lnTo>
                  <a:lnTo>
                    <a:pt x="81064" y="82550"/>
                  </a:lnTo>
                  <a:lnTo>
                    <a:pt x="80117" y="81280"/>
                  </a:lnTo>
                  <a:lnTo>
                    <a:pt x="80161" y="80010"/>
                  </a:lnTo>
                  <a:lnTo>
                    <a:pt x="81064" y="80010"/>
                  </a:lnTo>
                  <a:lnTo>
                    <a:pt x="80196" y="78740"/>
                  </a:lnTo>
                  <a:close/>
                </a:path>
                <a:path w="128269" h="140969">
                  <a:moveTo>
                    <a:pt x="81067" y="87630"/>
                  </a:moveTo>
                  <a:lnTo>
                    <a:pt x="79912" y="87630"/>
                  </a:lnTo>
                  <a:lnTo>
                    <a:pt x="82223" y="90170"/>
                  </a:lnTo>
                  <a:lnTo>
                    <a:pt x="82262" y="91440"/>
                  </a:lnTo>
                  <a:lnTo>
                    <a:pt x="83098" y="91440"/>
                  </a:lnTo>
                  <a:lnTo>
                    <a:pt x="83017" y="88900"/>
                  </a:lnTo>
                  <a:lnTo>
                    <a:pt x="82180" y="88900"/>
                  </a:lnTo>
                  <a:lnTo>
                    <a:pt x="81067" y="87630"/>
                  </a:lnTo>
                  <a:close/>
                </a:path>
                <a:path w="128269" h="140969">
                  <a:moveTo>
                    <a:pt x="81064" y="85090"/>
                  </a:moveTo>
                  <a:lnTo>
                    <a:pt x="79990" y="85090"/>
                  </a:lnTo>
                  <a:lnTo>
                    <a:pt x="82133" y="87630"/>
                  </a:lnTo>
                  <a:lnTo>
                    <a:pt x="82180" y="88900"/>
                  </a:lnTo>
                  <a:lnTo>
                    <a:pt x="83017" y="88900"/>
                  </a:lnTo>
                  <a:lnTo>
                    <a:pt x="82937" y="86360"/>
                  </a:lnTo>
                  <a:lnTo>
                    <a:pt x="82094" y="86360"/>
                  </a:lnTo>
                  <a:lnTo>
                    <a:pt x="81064" y="85090"/>
                  </a:lnTo>
                  <a:close/>
                </a:path>
                <a:path w="128269" h="140969">
                  <a:moveTo>
                    <a:pt x="77759" y="83820"/>
                  </a:moveTo>
                  <a:lnTo>
                    <a:pt x="77053" y="83820"/>
                  </a:lnTo>
                  <a:lnTo>
                    <a:pt x="76225" y="86360"/>
                  </a:lnTo>
                  <a:lnTo>
                    <a:pt x="76982" y="86360"/>
                  </a:lnTo>
                  <a:lnTo>
                    <a:pt x="77759" y="83820"/>
                  </a:lnTo>
                  <a:close/>
                </a:path>
                <a:path w="128269" h="140969">
                  <a:moveTo>
                    <a:pt x="78562" y="83820"/>
                  </a:moveTo>
                  <a:lnTo>
                    <a:pt x="77759" y="83820"/>
                  </a:lnTo>
                  <a:lnTo>
                    <a:pt x="77788" y="86360"/>
                  </a:lnTo>
                  <a:lnTo>
                    <a:pt x="78587" y="86360"/>
                  </a:lnTo>
                  <a:lnTo>
                    <a:pt x="78562" y="83820"/>
                  </a:lnTo>
                  <a:close/>
                </a:path>
                <a:path w="128269" h="140969">
                  <a:moveTo>
                    <a:pt x="81064" y="82550"/>
                  </a:moveTo>
                  <a:lnTo>
                    <a:pt x="80077" y="82550"/>
                  </a:lnTo>
                  <a:lnTo>
                    <a:pt x="82054" y="85090"/>
                  </a:lnTo>
                  <a:lnTo>
                    <a:pt x="82094" y="86360"/>
                  </a:lnTo>
                  <a:lnTo>
                    <a:pt x="82937" y="86360"/>
                  </a:lnTo>
                  <a:lnTo>
                    <a:pt x="82896" y="85090"/>
                  </a:lnTo>
                  <a:lnTo>
                    <a:pt x="83599" y="83820"/>
                  </a:lnTo>
                  <a:lnTo>
                    <a:pt x="82011" y="83820"/>
                  </a:lnTo>
                  <a:lnTo>
                    <a:pt x="81064" y="82550"/>
                  </a:lnTo>
                  <a:close/>
                </a:path>
                <a:path w="128269" h="140969">
                  <a:moveTo>
                    <a:pt x="84405" y="83820"/>
                  </a:moveTo>
                  <a:lnTo>
                    <a:pt x="83599" y="83820"/>
                  </a:lnTo>
                  <a:lnTo>
                    <a:pt x="83573" y="86360"/>
                  </a:lnTo>
                  <a:lnTo>
                    <a:pt x="84372" y="86360"/>
                  </a:lnTo>
                  <a:lnTo>
                    <a:pt x="84405" y="83820"/>
                  </a:lnTo>
                  <a:close/>
                </a:path>
                <a:path w="128269" h="140969">
                  <a:moveTo>
                    <a:pt x="85106" y="83820"/>
                  </a:moveTo>
                  <a:lnTo>
                    <a:pt x="84405" y="83820"/>
                  </a:lnTo>
                  <a:lnTo>
                    <a:pt x="85186" y="86360"/>
                  </a:lnTo>
                  <a:lnTo>
                    <a:pt x="85934" y="86360"/>
                  </a:lnTo>
                  <a:lnTo>
                    <a:pt x="85106" y="83820"/>
                  </a:lnTo>
                  <a:close/>
                </a:path>
                <a:path w="128269" h="140969">
                  <a:moveTo>
                    <a:pt x="74959" y="82550"/>
                  </a:moveTo>
                  <a:lnTo>
                    <a:pt x="74166" y="82550"/>
                  </a:lnTo>
                  <a:lnTo>
                    <a:pt x="73572" y="83820"/>
                  </a:lnTo>
                  <a:lnTo>
                    <a:pt x="74350" y="85090"/>
                  </a:lnTo>
                  <a:lnTo>
                    <a:pt x="74959" y="82550"/>
                  </a:lnTo>
                  <a:close/>
                </a:path>
                <a:path w="128269" h="140969">
                  <a:moveTo>
                    <a:pt x="75804" y="82550"/>
                  </a:moveTo>
                  <a:lnTo>
                    <a:pt x="74959" y="82550"/>
                  </a:lnTo>
                  <a:lnTo>
                    <a:pt x="75192" y="85090"/>
                  </a:lnTo>
                  <a:lnTo>
                    <a:pt x="75505" y="85090"/>
                  </a:lnTo>
                  <a:lnTo>
                    <a:pt x="77053" y="83820"/>
                  </a:lnTo>
                  <a:lnTo>
                    <a:pt x="75919" y="83820"/>
                  </a:lnTo>
                  <a:lnTo>
                    <a:pt x="75804" y="82550"/>
                  </a:lnTo>
                  <a:close/>
                </a:path>
                <a:path w="128269" h="140969">
                  <a:moveTo>
                    <a:pt x="91420" y="80010"/>
                  </a:moveTo>
                  <a:lnTo>
                    <a:pt x="86622" y="80010"/>
                  </a:lnTo>
                  <a:lnTo>
                    <a:pt x="86240" y="83820"/>
                  </a:lnTo>
                  <a:lnTo>
                    <a:pt x="85106" y="83820"/>
                  </a:lnTo>
                  <a:lnTo>
                    <a:pt x="86654" y="85090"/>
                  </a:lnTo>
                  <a:lnTo>
                    <a:pt x="86968" y="85090"/>
                  </a:lnTo>
                  <a:lnTo>
                    <a:pt x="87202" y="82550"/>
                  </a:lnTo>
                  <a:lnTo>
                    <a:pt x="89232" y="82550"/>
                  </a:lnTo>
                  <a:lnTo>
                    <a:pt x="88502" y="81280"/>
                  </a:lnTo>
                  <a:lnTo>
                    <a:pt x="91255" y="81280"/>
                  </a:lnTo>
                  <a:lnTo>
                    <a:pt x="91420" y="80010"/>
                  </a:lnTo>
                  <a:close/>
                </a:path>
                <a:path w="128269" h="140969">
                  <a:moveTo>
                    <a:pt x="87994" y="82550"/>
                  </a:moveTo>
                  <a:lnTo>
                    <a:pt x="87202" y="82550"/>
                  </a:lnTo>
                  <a:lnTo>
                    <a:pt x="87814" y="85090"/>
                  </a:lnTo>
                  <a:lnTo>
                    <a:pt x="88591" y="83820"/>
                  </a:lnTo>
                  <a:lnTo>
                    <a:pt x="87994" y="82550"/>
                  </a:lnTo>
                  <a:close/>
                </a:path>
                <a:path w="128269" h="140969">
                  <a:moveTo>
                    <a:pt x="75573" y="80010"/>
                  </a:moveTo>
                  <a:lnTo>
                    <a:pt x="70742" y="80010"/>
                  </a:lnTo>
                  <a:lnTo>
                    <a:pt x="70909" y="81280"/>
                  </a:lnTo>
                  <a:lnTo>
                    <a:pt x="73658" y="81280"/>
                  </a:lnTo>
                  <a:lnTo>
                    <a:pt x="72194" y="83820"/>
                  </a:lnTo>
                  <a:lnTo>
                    <a:pt x="72856" y="83820"/>
                  </a:lnTo>
                  <a:lnTo>
                    <a:pt x="74166" y="82550"/>
                  </a:lnTo>
                  <a:lnTo>
                    <a:pt x="75804" y="82550"/>
                  </a:lnTo>
                  <a:lnTo>
                    <a:pt x="75573" y="80010"/>
                  </a:lnTo>
                  <a:close/>
                </a:path>
                <a:path w="128269" h="140969">
                  <a:moveTo>
                    <a:pt x="78662" y="81280"/>
                  </a:moveTo>
                  <a:lnTo>
                    <a:pt x="77788" y="81280"/>
                  </a:lnTo>
                  <a:lnTo>
                    <a:pt x="75919" y="83820"/>
                  </a:lnTo>
                  <a:lnTo>
                    <a:pt x="79253" y="83820"/>
                  </a:lnTo>
                  <a:lnTo>
                    <a:pt x="78601" y="82550"/>
                  </a:lnTo>
                  <a:lnTo>
                    <a:pt x="78662" y="81280"/>
                  </a:lnTo>
                  <a:close/>
                </a:path>
                <a:path w="128269" h="140969">
                  <a:moveTo>
                    <a:pt x="81064" y="80010"/>
                  </a:moveTo>
                  <a:lnTo>
                    <a:pt x="80161" y="80010"/>
                  </a:lnTo>
                  <a:lnTo>
                    <a:pt x="81974" y="82550"/>
                  </a:lnTo>
                  <a:lnTo>
                    <a:pt x="82011" y="83820"/>
                  </a:lnTo>
                  <a:lnTo>
                    <a:pt x="82831" y="83820"/>
                  </a:lnTo>
                  <a:lnTo>
                    <a:pt x="82761" y="81280"/>
                  </a:lnTo>
                  <a:lnTo>
                    <a:pt x="81931" y="81280"/>
                  </a:lnTo>
                  <a:lnTo>
                    <a:pt x="81064" y="80010"/>
                  </a:lnTo>
                  <a:close/>
                </a:path>
                <a:path w="128269" h="140969">
                  <a:moveTo>
                    <a:pt x="86302" y="76200"/>
                  </a:moveTo>
                  <a:lnTo>
                    <a:pt x="80373" y="76200"/>
                  </a:lnTo>
                  <a:lnTo>
                    <a:pt x="81834" y="77470"/>
                  </a:lnTo>
                  <a:lnTo>
                    <a:pt x="81862" y="78740"/>
                  </a:lnTo>
                  <a:lnTo>
                    <a:pt x="82690" y="78740"/>
                  </a:lnTo>
                  <a:lnTo>
                    <a:pt x="83030" y="80010"/>
                  </a:lnTo>
                  <a:lnTo>
                    <a:pt x="83526" y="82550"/>
                  </a:lnTo>
                  <a:lnTo>
                    <a:pt x="82831" y="83820"/>
                  </a:lnTo>
                  <a:lnTo>
                    <a:pt x="86240" y="83820"/>
                  </a:lnTo>
                  <a:lnTo>
                    <a:pt x="84505" y="82550"/>
                  </a:lnTo>
                  <a:lnTo>
                    <a:pt x="84307" y="81280"/>
                  </a:lnTo>
                  <a:lnTo>
                    <a:pt x="83573" y="78740"/>
                  </a:lnTo>
                  <a:lnTo>
                    <a:pt x="83000" y="77470"/>
                  </a:lnTo>
                  <a:lnTo>
                    <a:pt x="86053" y="77470"/>
                  </a:lnTo>
                  <a:lnTo>
                    <a:pt x="86302" y="76200"/>
                  </a:lnTo>
                  <a:close/>
                </a:path>
                <a:path w="128269" h="140969">
                  <a:moveTo>
                    <a:pt x="89232" y="82550"/>
                  </a:moveTo>
                  <a:lnTo>
                    <a:pt x="87994" y="82550"/>
                  </a:lnTo>
                  <a:lnTo>
                    <a:pt x="89305" y="83820"/>
                  </a:lnTo>
                  <a:lnTo>
                    <a:pt x="89962" y="83820"/>
                  </a:lnTo>
                  <a:lnTo>
                    <a:pt x="89232" y="82550"/>
                  </a:lnTo>
                  <a:close/>
                </a:path>
                <a:path w="128269" h="140969">
                  <a:moveTo>
                    <a:pt x="73658" y="81280"/>
                  </a:moveTo>
                  <a:lnTo>
                    <a:pt x="73101" y="81280"/>
                  </a:lnTo>
                  <a:lnTo>
                    <a:pt x="71211" y="82550"/>
                  </a:lnTo>
                  <a:lnTo>
                    <a:pt x="71639" y="82550"/>
                  </a:lnTo>
                  <a:lnTo>
                    <a:pt x="73658" y="81280"/>
                  </a:lnTo>
                  <a:close/>
                </a:path>
                <a:path w="128269" h="140969">
                  <a:moveTo>
                    <a:pt x="89060" y="81280"/>
                  </a:moveTo>
                  <a:lnTo>
                    <a:pt x="88502" y="81280"/>
                  </a:lnTo>
                  <a:lnTo>
                    <a:pt x="90525" y="82550"/>
                  </a:lnTo>
                  <a:lnTo>
                    <a:pt x="90953" y="82550"/>
                  </a:lnTo>
                  <a:lnTo>
                    <a:pt x="89060" y="81280"/>
                  </a:lnTo>
                  <a:close/>
                </a:path>
                <a:path w="128269" h="140969">
                  <a:moveTo>
                    <a:pt x="80318" y="76200"/>
                  </a:moveTo>
                  <a:lnTo>
                    <a:pt x="75832" y="76200"/>
                  </a:lnTo>
                  <a:lnTo>
                    <a:pt x="76089" y="77470"/>
                  </a:lnTo>
                  <a:lnTo>
                    <a:pt x="79404" y="77470"/>
                  </a:lnTo>
                  <a:lnTo>
                    <a:pt x="78644" y="78740"/>
                  </a:lnTo>
                  <a:lnTo>
                    <a:pt x="77853" y="81280"/>
                  </a:lnTo>
                  <a:lnTo>
                    <a:pt x="78882" y="81280"/>
                  </a:lnTo>
                  <a:lnTo>
                    <a:pt x="79105" y="80010"/>
                  </a:lnTo>
                  <a:lnTo>
                    <a:pt x="79401" y="78740"/>
                  </a:lnTo>
                  <a:lnTo>
                    <a:pt x="81862" y="78740"/>
                  </a:lnTo>
                  <a:lnTo>
                    <a:pt x="80286" y="77470"/>
                  </a:lnTo>
                  <a:lnTo>
                    <a:pt x="80318" y="76200"/>
                  </a:lnTo>
                  <a:close/>
                </a:path>
                <a:path w="128269" h="140969">
                  <a:moveTo>
                    <a:pt x="82690" y="78740"/>
                  </a:moveTo>
                  <a:lnTo>
                    <a:pt x="80243" y="78740"/>
                  </a:lnTo>
                  <a:lnTo>
                    <a:pt x="81895" y="80010"/>
                  </a:lnTo>
                  <a:lnTo>
                    <a:pt x="81931" y="81280"/>
                  </a:lnTo>
                  <a:lnTo>
                    <a:pt x="82761" y="81280"/>
                  </a:lnTo>
                  <a:lnTo>
                    <a:pt x="82690" y="78740"/>
                  </a:lnTo>
                  <a:close/>
                </a:path>
                <a:path w="128269" h="140969">
                  <a:moveTo>
                    <a:pt x="74886" y="76200"/>
                  </a:moveTo>
                  <a:lnTo>
                    <a:pt x="71574" y="76200"/>
                  </a:lnTo>
                  <a:lnTo>
                    <a:pt x="69169" y="77470"/>
                  </a:lnTo>
                  <a:lnTo>
                    <a:pt x="72438" y="77470"/>
                  </a:lnTo>
                  <a:lnTo>
                    <a:pt x="70495" y="80010"/>
                  </a:lnTo>
                  <a:lnTo>
                    <a:pt x="71211" y="80010"/>
                  </a:lnTo>
                  <a:lnTo>
                    <a:pt x="72783" y="78740"/>
                  </a:lnTo>
                  <a:lnTo>
                    <a:pt x="73616" y="78740"/>
                  </a:lnTo>
                  <a:lnTo>
                    <a:pt x="74886" y="76200"/>
                  </a:lnTo>
                  <a:close/>
                </a:path>
                <a:path w="128269" h="140969">
                  <a:moveTo>
                    <a:pt x="73616" y="78740"/>
                  </a:moveTo>
                  <a:lnTo>
                    <a:pt x="72783" y="78740"/>
                  </a:lnTo>
                  <a:lnTo>
                    <a:pt x="71941" y="80010"/>
                  </a:lnTo>
                  <a:lnTo>
                    <a:pt x="72981" y="80010"/>
                  </a:lnTo>
                  <a:lnTo>
                    <a:pt x="73616" y="78740"/>
                  </a:lnTo>
                  <a:close/>
                </a:path>
                <a:path w="128269" h="140969">
                  <a:moveTo>
                    <a:pt x="77374" y="77470"/>
                  </a:moveTo>
                  <a:lnTo>
                    <a:pt x="76636" y="77470"/>
                  </a:lnTo>
                  <a:lnTo>
                    <a:pt x="75693" y="78740"/>
                  </a:lnTo>
                  <a:lnTo>
                    <a:pt x="74710" y="80010"/>
                  </a:lnTo>
                  <a:lnTo>
                    <a:pt x="75617" y="80010"/>
                  </a:lnTo>
                  <a:lnTo>
                    <a:pt x="76445" y="78740"/>
                  </a:lnTo>
                  <a:lnTo>
                    <a:pt x="77374" y="77470"/>
                  </a:lnTo>
                  <a:close/>
                </a:path>
                <a:path w="128269" h="140969">
                  <a:moveTo>
                    <a:pt x="83404" y="77470"/>
                  </a:moveTo>
                  <a:lnTo>
                    <a:pt x="83000" y="77470"/>
                  </a:lnTo>
                  <a:lnTo>
                    <a:pt x="84509" y="80010"/>
                  </a:lnTo>
                  <a:lnTo>
                    <a:pt x="85082" y="78740"/>
                  </a:lnTo>
                  <a:lnTo>
                    <a:pt x="83404" y="77470"/>
                  </a:lnTo>
                  <a:close/>
                </a:path>
                <a:path w="128269" h="140969">
                  <a:moveTo>
                    <a:pt x="85604" y="77470"/>
                  </a:moveTo>
                  <a:lnTo>
                    <a:pt x="84631" y="77470"/>
                  </a:lnTo>
                  <a:lnTo>
                    <a:pt x="85671" y="78740"/>
                  </a:lnTo>
                  <a:lnTo>
                    <a:pt x="86558" y="80010"/>
                  </a:lnTo>
                  <a:lnTo>
                    <a:pt x="87457" y="80010"/>
                  </a:lnTo>
                  <a:lnTo>
                    <a:pt x="86583" y="78740"/>
                  </a:lnTo>
                  <a:lnTo>
                    <a:pt x="85604" y="77470"/>
                  </a:lnTo>
                  <a:close/>
                </a:path>
                <a:path w="128269" h="140969">
                  <a:moveTo>
                    <a:pt x="90586" y="76200"/>
                  </a:moveTo>
                  <a:lnTo>
                    <a:pt x="87174" y="76200"/>
                  </a:lnTo>
                  <a:lnTo>
                    <a:pt x="89178" y="80010"/>
                  </a:lnTo>
                  <a:lnTo>
                    <a:pt x="90219" y="80010"/>
                  </a:lnTo>
                  <a:lnTo>
                    <a:pt x="89373" y="78740"/>
                  </a:lnTo>
                  <a:lnTo>
                    <a:pt x="90695" y="78740"/>
                  </a:lnTo>
                  <a:lnTo>
                    <a:pt x="89725" y="77470"/>
                  </a:lnTo>
                  <a:lnTo>
                    <a:pt x="92990" y="77470"/>
                  </a:lnTo>
                  <a:lnTo>
                    <a:pt x="90586" y="76200"/>
                  </a:lnTo>
                  <a:close/>
                </a:path>
                <a:path w="128269" h="140969">
                  <a:moveTo>
                    <a:pt x="90695" y="78740"/>
                  </a:moveTo>
                  <a:lnTo>
                    <a:pt x="89373" y="78740"/>
                  </a:lnTo>
                  <a:lnTo>
                    <a:pt x="90953" y="80010"/>
                  </a:lnTo>
                  <a:lnTo>
                    <a:pt x="91666" y="80010"/>
                  </a:lnTo>
                  <a:lnTo>
                    <a:pt x="90695" y="78740"/>
                  </a:lnTo>
                  <a:close/>
                </a:path>
                <a:path w="128269" h="140969">
                  <a:moveTo>
                    <a:pt x="72438" y="77470"/>
                  </a:moveTo>
                  <a:lnTo>
                    <a:pt x="72261" y="77470"/>
                  </a:lnTo>
                  <a:lnTo>
                    <a:pt x="69651" y="78740"/>
                  </a:lnTo>
                  <a:lnTo>
                    <a:pt x="70055" y="78740"/>
                  </a:lnTo>
                  <a:lnTo>
                    <a:pt x="72438" y="77470"/>
                  </a:lnTo>
                  <a:close/>
                </a:path>
                <a:path w="128269" h="140969">
                  <a:moveTo>
                    <a:pt x="79404" y="77470"/>
                  </a:moveTo>
                  <a:lnTo>
                    <a:pt x="78458" y="77470"/>
                  </a:lnTo>
                  <a:lnTo>
                    <a:pt x="76982" y="78740"/>
                  </a:lnTo>
                  <a:lnTo>
                    <a:pt x="77543" y="78740"/>
                  </a:lnTo>
                  <a:lnTo>
                    <a:pt x="79404" y="77470"/>
                  </a:lnTo>
                  <a:close/>
                </a:path>
                <a:path w="128269" h="140969">
                  <a:moveTo>
                    <a:pt x="89898" y="77470"/>
                  </a:moveTo>
                  <a:lnTo>
                    <a:pt x="89725" y="77470"/>
                  </a:lnTo>
                  <a:lnTo>
                    <a:pt x="92105" y="78740"/>
                  </a:lnTo>
                  <a:lnTo>
                    <a:pt x="92511" y="78740"/>
                  </a:lnTo>
                  <a:lnTo>
                    <a:pt x="89898" y="77470"/>
                  </a:lnTo>
                  <a:close/>
                </a:path>
                <a:path w="128269" h="140969">
                  <a:moveTo>
                    <a:pt x="58999" y="75346"/>
                  </a:moveTo>
                  <a:lnTo>
                    <a:pt x="58859" y="76200"/>
                  </a:lnTo>
                  <a:lnTo>
                    <a:pt x="59307" y="76681"/>
                  </a:lnTo>
                  <a:lnTo>
                    <a:pt x="58999" y="75346"/>
                  </a:lnTo>
                  <a:close/>
                </a:path>
                <a:path w="128269" h="140969">
                  <a:moveTo>
                    <a:pt x="69494" y="73660"/>
                  </a:moveTo>
                  <a:lnTo>
                    <a:pt x="69249" y="74930"/>
                  </a:lnTo>
                  <a:lnTo>
                    <a:pt x="71884" y="76200"/>
                  </a:lnTo>
                  <a:lnTo>
                    <a:pt x="74641" y="76200"/>
                  </a:lnTo>
                  <a:lnTo>
                    <a:pt x="73266" y="74930"/>
                  </a:lnTo>
                  <a:lnTo>
                    <a:pt x="72114" y="74930"/>
                  </a:lnTo>
                  <a:lnTo>
                    <a:pt x="69494" y="73660"/>
                  </a:lnTo>
                  <a:close/>
                </a:path>
                <a:path w="128269" h="140969">
                  <a:moveTo>
                    <a:pt x="86324" y="74930"/>
                  </a:moveTo>
                  <a:lnTo>
                    <a:pt x="75830" y="74930"/>
                  </a:lnTo>
                  <a:lnTo>
                    <a:pt x="74865" y="76200"/>
                  </a:lnTo>
                  <a:lnTo>
                    <a:pt x="87403" y="76200"/>
                  </a:lnTo>
                  <a:lnTo>
                    <a:pt x="86324" y="74930"/>
                  </a:lnTo>
                  <a:close/>
                </a:path>
                <a:path w="128269" h="140969">
                  <a:moveTo>
                    <a:pt x="91921" y="72390"/>
                  </a:moveTo>
                  <a:lnTo>
                    <a:pt x="91191" y="73660"/>
                  </a:lnTo>
                  <a:lnTo>
                    <a:pt x="90217" y="73664"/>
                  </a:lnTo>
                  <a:lnTo>
                    <a:pt x="87519" y="76200"/>
                  </a:lnTo>
                  <a:lnTo>
                    <a:pt x="90276" y="76200"/>
                  </a:lnTo>
                  <a:lnTo>
                    <a:pt x="92911" y="74930"/>
                  </a:lnTo>
                  <a:lnTo>
                    <a:pt x="90046" y="74930"/>
                  </a:lnTo>
                  <a:lnTo>
                    <a:pt x="92368" y="73660"/>
                  </a:lnTo>
                  <a:lnTo>
                    <a:pt x="91921" y="72390"/>
                  </a:lnTo>
                  <a:close/>
                </a:path>
                <a:path w="128269" h="140969">
                  <a:moveTo>
                    <a:pt x="63770" y="62230"/>
                  </a:moveTo>
                  <a:lnTo>
                    <a:pt x="62301" y="62230"/>
                  </a:lnTo>
                  <a:lnTo>
                    <a:pt x="61062" y="63500"/>
                  </a:lnTo>
                  <a:lnTo>
                    <a:pt x="61934" y="63500"/>
                  </a:lnTo>
                  <a:lnTo>
                    <a:pt x="58023" y="71120"/>
                  </a:lnTo>
                  <a:lnTo>
                    <a:pt x="58999" y="75346"/>
                  </a:lnTo>
                  <a:lnTo>
                    <a:pt x="60109" y="68580"/>
                  </a:lnTo>
                  <a:lnTo>
                    <a:pt x="63770" y="62230"/>
                  </a:lnTo>
                  <a:close/>
                </a:path>
                <a:path w="128269" h="140969">
                  <a:moveTo>
                    <a:pt x="71890" y="73660"/>
                  </a:moveTo>
                  <a:lnTo>
                    <a:pt x="70732" y="73660"/>
                  </a:lnTo>
                  <a:lnTo>
                    <a:pt x="72114" y="74930"/>
                  </a:lnTo>
                  <a:lnTo>
                    <a:pt x="73266" y="74930"/>
                  </a:lnTo>
                  <a:lnTo>
                    <a:pt x="71890" y="73660"/>
                  </a:lnTo>
                  <a:close/>
                </a:path>
                <a:path w="128269" h="140969">
                  <a:moveTo>
                    <a:pt x="75826" y="73664"/>
                  </a:moveTo>
                  <a:lnTo>
                    <a:pt x="75693" y="74930"/>
                  </a:lnTo>
                  <a:lnTo>
                    <a:pt x="78073" y="74930"/>
                  </a:lnTo>
                  <a:lnTo>
                    <a:pt x="75826" y="73664"/>
                  </a:lnTo>
                  <a:close/>
                </a:path>
                <a:path w="128269" h="140969">
                  <a:moveTo>
                    <a:pt x="78475" y="73660"/>
                  </a:moveTo>
                  <a:lnTo>
                    <a:pt x="75826" y="73660"/>
                  </a:lnTo>
                  <a:lnTo>
                    <a:pt x="78073" y="74930"/>
                  </a:lnTo>
                  <a:lnTo>
                    <a:pt x="79919" y="74930"/>
                  </a:lnTo>
                  <a:lnTo>
                    <a:pt x="78475" y="73660"/>
                  </a:lnTo>
                  <a:close/>
                </a:path>
                <a:path w="128269" h="140969">
                  <a:moveTo>
                    <a:pt x="77608" y="71120"/>
                  </a:moveTo>
                  <a:lnTo>
                    <a:pt x="77031" y="72390"/>
                  </a:lnTo>
                  <a:lnTo>
                    <a:pt x="79919" y="74930"/>
                  </a:lnTo>
                  <a:lnTo>
                    <a:pt x="78789" y="73660"/>
                  </a:lnTo>
                  <a:lnTo>
                    <a:pt x="79800" y="73660"/>
                  </a:lnTo>
                  <a:lnTo>
                    <a:pt x="77608" y="71120"/>
                  </a:lnTo>
                  <a:close/>
                </a:path>
                <a:path w="128269" h="140969">
                  <a:moveTo>
                    <a:pt x="84888" y="71120"/>
                  </a:moveTo>
                  <a:lnTo>
                    <a:pt x="84282" y="71120"/>
                  </a:lnTo>
                  <a:lnTo>
                    <a:pt x="82076" y="73660"/>
                  </a:lnTo>
                  <a:lnTo>
                    <a:pt x="78789" y="73660"/>
                  </a:lnTo>
                  <a:lnTo>
                    <a:pt x="79919" y="74930"/>
                  </a:lnTo>
                  <a:lnTo>
                    <a:pt x="82374" y="74930"/>
                  </a:lnTo>
                  <a:lnTo>
                    <a:pt x="84888" y="71120"/>
                  </a:lnTo>
                  <a:close/>
                </a:path>
                <a:path w="128269" h="140969">
                  <a:moveTo>
                    <a:pt x="84509" y="73660"/>
                  </a:moveTo>
                  <a:lnTo>
                    <a:pt x="83422" y="73664"/>
                  </a:lnTo>
                  <a:lnTo>
                    <a:pt x="82374" y="74930"/>
                  </a:lnTo>
                  <a:lnTo>
                    <a:pt x="83750" y="74930"/>
                  </a:lnTo>
                  <a:lnTo>
                    <a:pt x="84509" y="73660"/>
                  </a:lnTo>
                  <a:close/>
                </a:path>
                <a:path w="128269" h="140969">
                  <a:moveTo>
                    <a:pt x="86302" y="73660"/>
                  </a:moveTo>
                  <a:lnTo>
                    <a:pt x="83750" y="74930"/>
                  </a:lnTo>
                  <a:lnTo>
                    <a:pt x="86434" y="74930"/>
                  </a:lnTo>
                  <a:lnTo>
                    <a:pt x="86302" y="73660"/>
                  </a:lnTo>
                  <a:close/>
                </a:path>
                <a:path w="128269" h="140969">
                  <a:moveTo>
                    <a:pt x="92666" y="73660"/>
                  </a:moveTo>
                  <a:lnTo>
                    <a:pt x="90046" y="74930"/>
                  </a:lnTo>
                  <a:lnTo>
                    <a:pt x="92911" y="74930"/>
                  </a:lnTo>
                  <a:lnTo>
                    <a:pt x="92666" y="73660"/>
                  </a:lnTo>
                  <a:close/>
                </a:path>
                <a:path w="128269" h="140969">
                  <a:moveTo>
                    <a:pt x="70238" y="72390"/>
                  </a:moveTo>
                  <a:lnTo>
                    <a:pt x="69792" y="73660"/>
                  </a:lnTo>
                  <a:lnTo>
                    <a:pt x="70923" y="73660"/>
                  </a:lnTo>
                  <a:lnTo>
                    <a:pt x="70238" y="72390"/>
                  </a:lnTo>
                  <a:close/>
                </a:path>
                <a:path w="128269" h="140969">
                  <a:moveTo>
                    <a:pt x="76114" y="72390"/>
                  </a:moveTo>
                  <a:lnTo>
                    <a:pt x="72675" y="72390"/>
                  </a:lnTo>
                  <a:lnTo>
                    <a:pt x="70923" y="73660"/>
                  </a:lnTo>
                  <a:lnTo>
                    <a:pt x="77309" y="73660"/>
                  </a:lnTo>
                  <a:lnTo>
                    <a:pt x="76114" y="72390"/>
                  </a:lnTo>
                  <a:close/>
                </a:path>
                <a:path w="128269" h="140969">
                  <a:moveTo>
                    <a:pt x="79148" y="69850"/>
                  </a:moveTo>
                  <a:lnTo>
                    <a:pt x="75167" y="69850"/>
                  </a:lnTo>
                  <a:lnTo>
                    <a:pt x="78342" y="71120"/>
                  </a:lnTo>
                  <a:lnTo>
                    <a:pt x="79027" y="71120"/>
                  </a:lnTo>
                  <a:lnTo>
                    <a:pt x="79466" y="72390"/>
                  </a:lnTo>
                  <a:lnTo>
                    <a:pt x="79800" y="73660"/>
                  </a:lnTo>
                  <a:lnTo>
                    <a:pt x="80661" y="73660"/>
                  </a:lnTo>
                  <a:lnTo>
                    <a:pt x="80308" y="72390"/>
                  </a:lnTo>
                  <a:lnTo>
                    <a:pt x="79818" y="71120"/>
                  </a:lnTo>
                  <a:lnTo>
                    <a:pt x="79148" y="69850"/>
                  </a:lnTo>
                  <a:close/>
                </a:path>
                <a:path w="128269" h="140969">
                  <a:moveTo>
                    <a:pt x="81467" y="69850"/>
                  </a:moveTo>
                  <a:lnTo>
                    <a:pt x="80664" y="69850"/>
                  </a:lnTo>
                  <a:lnTo>
                    <a:pt x="80661" y="73660"/>
                  </a:lnTo>
                  <a:lnTo>
                    <a:pt x="82076" y="73660"/>
                  </a:lnTo>
                  <a:lnTo>
                    <a:pt x="82392" y="72390"/>
                  </a:lnTo>
                  <a:lnTo>
                    <a:pt x="81467" y="72390"/>
                  </a:lnTo>
                  <a:lnTo>
                    <a:pt x="81467" y="69850"/>
                  </a:lnTo>
                  <a:close/>
                </a:path>
                <a:path w="128269" h="140969">
                  <a:moveTo>
                    <a:pt x="89488" y="68580"/>
                  </a:moveTo>
                  <a:lnTo>
                    <a:pt x="88300" y="68580"/>
                  </a:lnTo>
                  <a:lnTo>
                    <a:pt x="87292" y="69850"/>
                  </a:lnTo>
                  <a:lnTo>
                    <a:pt x="86719" y="69850"/>
                  </a:lnTo>
                  <a:lnTo>
                    <a:pt x="85924" y="72390"/>
                  </a:lnTo>
                  <a:lnTo>
                    <a:pt x="84725" y="73660"/>
                  </a:lnTo>
                  <a:lnTo>
                    <a:pt x="91191" y="73660"/>
                  </a:lnTo>
                  <a:lnTo>
                    <a:pt x="89236" y="72390"/>
                  </a:lnTo>
                  <a:lnTo>
                    <a:pt x="88811" y="72390"/>
                  </a:lnTo>
                  <a:lnTo>
                    <a:pt x="91410" y="71120"/>
                  </a:lnTo>
                  <a:lnTo>
                    <a:pt x="87957" y="71120"/>
                  </a:lnTo>
                  <a:lnTo>
                    <a:pt x="89488" y="68580"/>
                  </a:lnTo>
                  <a:close/>
                </a:path>
                <a:path w="128269" h="140969">
                  <a:moveTo>
                    <a:pt x="73533" y="68580"/>
                  </a:moveTo>
                  <a:lnTo>
                    <a:pt x="72416" y="68580"/>
                  </a:lnTo>
                  <a:lnTo>
                    <a:pt x="73947" y="71120"/>
                  </a:lnTo>
                  <a:lnTo>
                    <a:pt x="70497" y="71120"/>
                  </a:lnTo>
                  <a:lnTo>
                    <a:pt x="73101" y="72390"/>
                  </a:lnTo>
                  <a:lnTo>
                    <a:pt x="75981" y="72390"/>
                  </a:lnTo>
                  <a:lnTo>
                    <a:pt x="75574" y="71120"/>
                  </a:lnTo>
                  <a:lnTo>
                    <a:pt x="73439" y="71120"/>
                  </a:lnTo>
                  <a:lnTo>
                    <a:pt x="70815" y="69850"/>
                  </a:lnTo>
                  <a:lnTo>
                    <a:pt x="74616" y="69850"/>
                  </a:lnTo>
                  <a:lnTo>
                    <a:pt x="73533" y="68580"/>
                  </a:lnTo>
                  <a:close/>
                </a:path>
                <a:path w="128269" h="140969">
                  <a:moveTo>
                    <a:pt x="86719" y="69850"/>
                  </a:moveTo>
                  <a:lnTo>
                    <a:pt x="82720" y="69850"/>
                  </a:lnTo>
                  <a:lnTo>
                    <a:pt x="82684" y="71120"/>
                  </a:lnTo>
                  <a:lnTo>
                    <a:pt x="82180" y="71120"/>
                  </a:lnTo>
                  <a:lnTo>
                    <a:pt x="81780" y="72390"/>
                  </a:lnTo>
                  <a:lnTo>
                    <a:pt x="82820" y="72390"/>
                  </a:lnTo>
                  <a:lnTo>
                    <a:pt x="83505" y="71120"/>
                  </a:lnTo>
                  <a:lnTo>
                    <a:pt x="86719" y="69850"/>
                  </a:lnTo>
                  <a:close/>
                </a:path>
                <a:path w="128269" h="140969">
                  <a:moveTo>
                    <a:pt x="71801" y="68580"/>
                  </a:moveTo>
                  <a:lnTo>
                    <a:pt x="71280" y="69850"/>
                  </a:lnTo>
                  <a:lnTo>
                    <a:pt x="73439" y="71120"/>
                  </a:lnTo>
                  <a:lnTo>
                    <a:pt x="73947" y="71120"/>
                  </a:lnTo>
                  <a:lnTo>
                    <a:pt x="71801" y="68580"/>
                  </a:lnTo>
                  <a:close/>
                </a:path>
                <a:path w="128269" h="140969">
                  <a:moveTo>
                    <a:pt x="90103" y="68580"/>
                  </a:moveTo>
                  <a:lnTo>
                    <a:pt x="87957" y="71120"/>
                  </a:lnTo>
                  <a:lnTo>
                    <a:pt x="88469" y="71120"/>
                  </a:lnTo>
                  <a:lnTo>
                    <a:pt x="90629" y="69850"/>
                  </a:lnTo>
                  <a:lnTo>
                    <a:pt x="90103" y="68580"/>
                  </a:lnTo>
                  <a:close/>
                </a:path>
                <a:path w="128269" h="140969">
                  <a:moveTo>
                    <a:pt x="91093" y="69850"/>
                  </a:moveTo>
                  <a:lnTo>
                    <a:pt x="88469" y="71120"/>
                  </a:lnTo>
                  <a:lnTo>
                    <a:pt x="91410" y="71120"/>
                  </a:lnTo>
                  <a:lnTo>
                    <a:pt x="91093" y="69850"/>
                  </a:lnTo>
                  <a:close/>
                </a:path>
                <a:path w="128269" h="140969">
                  <a:moveTo>
                    <a:pt x="77003" y="64770"/>
                  </a:moveTo>
                  <a:lnTo>
                    <a:pt x="76250" y="64770"/>
                  </a:lnTo>
                  <a:lnTo>
                    <a:pt x="77359" y="68580"/>
                  </a:lnTo>
                  <a:lnTo>
                    <a:pt x="74235" y="68580"/>
                  </a:lnTo>
                  <a:lnTo>
                    <a:pt x="74616" y="69850"/>
                  </a:lnTo>
                  <a:lnTo>
                    <a:pt x="79117" y="69850"/>
                  </a:lnTo>
                  <a:lnTo>
                    <a:pt x="80883" y="67310"/>
                  </a:lnTo>
                  <a:lnTo>
                    <a:pt x="77932" y="67310"/>
                  </a:lnTo>
                  <a:lnTo>
                    <a:pt x="77003" y="64770"/>
                  </a:lnTo>
                  <a:close/>
                </a:path>
                <a:path w="128269" h="140969">
                  <a:moveTo>
                    <a:pt x="85582" y="64770"/>
                  </a:moveTo>
                  <a:lnTo>
                    <a:pt x="84829" y="64770"/>
                  </a:lnTo>
                  <a:lnTo>
                    <a:pt x="83893" y="67310"/>
                  </a:lnTo>
                  <a:lnTo>
                    <a:pt x="80883" y="67310"/>
                  </a:lnTo>
                  <a:lnTo>
                    <a:pt x="82710" y="69850"/>
                  </a:lnTo>
                  <a:lnTo>
                    <a:pt x="87292" y="69850"/>
                  </a:lnTo>
                  <a:lnTo>
                    <a:pt x="87652" y="68580"/>
                  </a:lnTo>
                  <a:lnTo>
                    <a:pt x="84474" y="68580"/>
                  </a:lnTo>
                  <a:lnTo>
                    <a:pt x="85582" y="64770"/>
                  </a:lnTo>
                  <a:close/>
                </a:path>
                <a:path w="128269" h="140969">
                  <a:moveTo>
                    <a:pt x="73158" y="67310"/>
                  </a:moveTo>
                  <a:lnTo>
                    <a:pt x="73003" y="68580"/>
                  </a:lnTo>
                  <a:lnTo>
                    <a:pt x="73980" y="68580"/>
                  </a:lnTo>
                  <a:lnTo>
                    <a:pt x="73158" y="67310"/>
                  </a:lnTo>
                  <a:close/>
                </a:path>
                <a:path w="128269" h="140969">
                  <a:moveTo>
                    <a:pt x="74047" y="66040"/>
                  </a:moveTo>
                  <a:lnTo>
                    <a:pt x="73572" y="67310"/>
                  </a:lnTo>
                  <a:lnTo>
                    <a:pt x="73889" y="67310"/>
                  </a:lnTo>
                  <a:lnTo>
                    <a:pt x="73980" y="68580"/>
                  </a:lnTo>
                  <a:lnTo>
                    <a:pt x="76549" y="68580"/>
                  </a:lnTo>
                  <a:lnTo>
                    <a:pt x="74047" y="66040"/>
                  </a:lnTo>
                  <a:close/>
                </a:path>
                <a:path w="128269" h="140969">
                  <a:moveTo>
                    <a:pt x="75340" y="66040"/>
                  </a:moveTo>
                  <a:lnTo>
                    <a:pt x="74698" y="66040"/>
                  </a:lnTo>
                  <a:lnTo>
                    <a:pt x="76549" y="68580"/>
                  </a:lnTo>
                  <a:lnTo>
                    <a:pt x="77359" y="68580"/>
                  </a:lnTo>
                  <a:lnTo>
                    <a:pt x="75340" y="66040"/>
                  </a:lnTo>
                  <a:close/>
                </a:path>
                <a:path w="128269" h="140969">
                  <a:moveTo>
                    <a:pt x="87130" y="66040"/>
                  </a:moveTo>
                  <a:lnTo>
                    <a:pt x="86493" y="66040"/>
                  </a:lnTo>
                  <a:lnTo>
                    <a:pt x="84474" y="68580"/>
                  </a:lnTo>
                  <a:lnTo>
                    <a:pt x="85280" y="68580"/>
                  </a:lnTo>
                  <a:lnTo>
                    <a:pt x="87130" y="66040"/>
                  </a:lnTo>
                  <a:close/>
                </a:path>
                <a:path w="128269" h="140969">
                  <a:moveTo>
                    <a:pt x="87778" y="66040"/>
                  </a:moveTo>
                  <a:lnTo>
                    <a:pt x="85280" y="68580"/>
                  </a:lnTo>
                  <a:lnTo>
                    <a:pt x="87904" y="68580"/>
                  </a:lnTo>
                  <a:lnTo>
                    <a:pt x="88016" y="67310"/>
                  </a:lnTo>
                  <a:lnTo>
                    <a:pt x="88257" y="67310"/>
                  </a:lnTo>
                  <a:lnTo>
                    <a:pt x="87778" y="66040"/>
                  </a:lnTo>
                  <a:close/>
                </a:path>
                <a:path w="128269" h="140969">
                  <a:moveTo>
                    <a:pt x="88675" y="67310"/>
                  </a:moveTo>
                  <a:lnTo>
                    <a:pt x="87904" y="68580"/>
                  </a:lnTo>
                  <a:lnTo>
                    <a:pt x="88775" y="68580"/>
                  </a:lnTo>
                  <a:lnTo>
                    <a:pt x="88675" y="67310"/>
                  </a:lnTo>
                  <a:close/>
                </a:path>
                <a:path w="128269" h="140969">
                  <a:moveTo>
                    <a:pt x="78489" y="64770"/>
                  </a:moveTo>
                  <a:lnTo>
                    <a:pt x="77690" y="64770"/>
                  </a:lnTo>
                  <a:lnTo>
                    <a:pt x="77932" y="67310"/>
                  </a:lnTo>
                  <a:lnTo>
                    <a:pt x="78760" y="67310"/>
                  </a:lnTo>
                  <a:lnTo>
                    <a:pt x="78489" y="64770"/>
                  </a:lnTo>
                  <a:close/>
                </a:path>
                <a:path w="128269" h="140969">
                  <a:moveTo>
                    <a:pt x="80142" y="64770"/>
                  </a:moveTo>
                  <a:lnTo>
                    <a:pt x="79354" y="64770"/>
                  </a:lnTo>
                  <a:lnTo>
                    <a:pt x="78760" y="67310"/>
                  </a:lnTo>
                  <a:lnTo>
                    <a:pt x="79552" y="67310"/>
                  </a:lnTo>
                  <a:lnTo>
                    <a:pt x="80142" y="64770"/>
                  </a:lnTo>
                  <a:close/>
                </a:path>
                <a:path w="128269" h="140969">
                  <a:moveTo>
                    <a:pt x="81687" y="64770"/>
                  </a:moveTo>
                  <a:lnTo>
                    <a:pt x="80855" y="64770"/>
                  </a:lnTo>
                  <a:lnTo>
                    <a:pt x="80142" y="66040"/>
                  </a:lnTo>
                  <a:lnTo>
                    <a:pt x="80434" y="66040"/>
                  </a:lnTo>
                  <a:lnTo>
                    <a:pt x="79552" y="67310"/>
                  </a:lnTo>
                  <a:lnTo>
                    <a:pt x="82276" y="67310"/>
                  </a:lnTo>
                  <a:lnTo>
                    <a:pt x="81338" y="66040"/>
                  </a:lnTo>
                  <a:lnTo>
                    <a:pt x="81687" y="64770"/>
                  </a:lnTo>
                  <a:close/>
                </a:path>
                <a:path w="128269" h="140969">
                  <a:moveTo>
                    <a:pt x="82475" y="64770"/>
                  </a:moveTo>
                  <a:lnTo>
                    <a:pt x="81687" y="64770"/>
                  </a:lnTo>
                  <a:lnTo>
                    <a:pt x="82276" y="67310"/>
                  </a:lnTo>
                  <a:lnTo>
                    <a:pt x="83069" y="67310"/>
                  </a:lnTo>
                  <a:lnTo>
                    <a:pt x="82475" y="64770"/>
                  </a:lnTo>
                  <a:close/>
                </a:path>
                <a:path w="128269" h="140969">
                  <a:moveTo>
                    <a:pt x="84138" y="64770"/>
                  </a:moveTo>
                  <a:lnTo>
                    <a:pt x="83336" y="64770"/>
                  </a:lnTo>
                  <a:lnTo>
                    <a:pt x="83069" y="67310"/>
                  </a:lnTo>
                  <a:lnTo>
                    <a:pt x="83893" y="67310"/>
                  </a:lnTo>
                  <a:lnTo>
                    <a:pt x="84138" y="64770"/>
                  </a:lnTo>
                  <a:close/>
                </a:path>
                <a:path w="128269" h="140969">
                  <a:moveTo>
                    <a:pt x="61934" y="63500"/>
                  </a:moveTo>
                  <a:lnTo>
                    <a:pt x="59960" y="63500"/>
                  </a:lnTo>
                  <a:lnTo>
                    <a:pt x="58135" y="64770"/>
                  </a:lnTo>
                  <a:lnTo>
                    <a:pt x="59679" y="64770"/>
                  </a:lnTo>
                  <a:lnTo>
                    <a:pt x="61934" y="63500"/>
                  </a:lnTo>
                  <a:close/>
                </a:path>
                <a:path w="128269" h="140969">
                  <a:moveTo>
                    <a:pt x="90399" y="52540"/>
                  </a:moveTo>
                  <a:lnTo>
                    <a:pt x="89297" y="53340"/>
                  </a:lnTo>
                  <a:lnTo>
                    <a:pt x="85834" y="57150"/>
                  </a:lnTo>
                  <a:lnTo>
                    <a:pt x="83864" y="59690"/>
                  </a:lnTo>
                  <a:lnTo>
                    <a:pt x="81222" y="60960"/>
                  </a:lnTo>
                  <a:lnTo>
                    <a:pt x="79641" y="62230"/>
                  </a:lnTo>
                  <a:lnTo>
                    <a:pt x="81754" y="62230"/>
                  </a:lnTo>
                  <a:lnTo>
                    <a:pt x="88563" y="57150"/>
                  </a:lnTo>
                  <a:lnTo>
                    <a:pt x="90399" y="52540"/>
                  </a:lnTo>
                  <a:close/>
                </a:path>
                <a:path w="128269" h="140969">
                  <a:moveTo>
                    <a:pt x="53639" y="44450"/>
                  </a:moveTo>
                  <a:lnTo>
                    <a:pt x="40834" y="44450"/>
                  </a:lnTo>
                  <a:lnTo>
                    <a:pt x="40834" y="60960"/>
                  </a:lnTo>
                  <a:lnTo>
                    <a:pt x="41824" y="60960"/>
                  </a:lnTo>
                  <a:lnTo>
                    <a:pt x="41824" y="55880"/>
                  </a:lnTo>
                  <a:lnTo>
                    <a:pt x="53639" y="55880"/>
                  </a:lnTo>
                  <a:lnTo>
                    <a:pt x="53639" y="54610"/>
                  </a:lnTo>
                  <a:lnTo>
                    <a:pt x="41824" y="54610"/>
                  </a:lnTo>
                  <a:lnTo>
                    <a:pt x="41824" y="49530"/>
                  </a:lnTo>
                  <a:lnTo>
                    <a:pt x="53639" y="49530"/>
                  </a:lnTo>
                  <a:lnTo>
                    <a:pt x="53639" y="48260"/>
                  </a:lnTo>
                  <a:lnTo>
                    <a:pt x="41824" y="48260"/>
                  </a:lnTo>
                  <a:lnTo>
                    <a:pt x="41824" y="45720"/>
                  </a:lnTo>
                  <a:lnTo>
                    <a:pt x="53639" y="45720"/>
                  </a:lnTo>
                  <a:lnTo>
                    <a:pt x="53639" y="44450"/>
                  </a:lnTo>
                  <a:close/>
                </a:path>
                <a:path w="128269" h="140969">
                  <a:moveTo>
                    <a:pt x="48019" y="55880"/>
                  </a:moveTo>
                  <a:lnTo>
                    <a:pt x="46342" y="55880"/>
                  </a:lnTo>
                  <a:lnTo>
                    <a:pt x="45726" y="57150"/>
                  </a:lnTo>
                  <a:lnTo>
                    <a:pt x="45726" y="60960"/>
                  </a:lnTo>
                  <a:lnTo>
                    <a:pt x="48632" y="60960"/>
                  </a:lnTo>
                  <a:lnTo>
                    <a:pt x="48632" y="57150"/>
                  </a:lnTo>
                  <a:lnTo>
                    <a:pt x="48019" y="55880"/>
                  </a:lnTo>
                  <a:close/>
                </a:path>
                <a:path w="128269" h="140969">
                  <a:moveTo>
                    <a:pt x="53639" y="55880"/>
                  </a:moveTo>
                  <a:lnTo>
                    <a:pt x="52645" y="55880"/>
                  </a:lnTo>
                  <a:lnTo>
                    <a:pt x="52645" y="60960"/>
                  </a:lnTo>
                  <a:lnTo>
                    <a:pt x="53639" y="60960"/>
                  </a:lnTo>
                  <a:lnTo>
                    <a:pt x="53639" y="55880"/>
                  </a:lnTo>
                  <a:close/>
                </a:path>
                <a:path w="128269" h="140969">
                  <a:moveTo>
                    <a:pt x="69666" y="52605"/>
                  </a:moveTo>
                  <a:lnTo>
                    <a:pt x="68762" y="53340"/>
                  </a:lnTo>
                  <a:lnTo>
                    <a:pt x="68107" y="53340"/>
                  </a:lnTo>
                  <a:lnTo>
                    <a:pt x="66404" y="55880"/>
                  </a:lnTo>
                  <a:lnTo>
                    <a:pt x="64756" y="58420"/>
                  </a:lnTo>
                  <a:lnTo>
                    <a:pt x="64198" y="58420"/>
                  </a:lnTo>
                  <a:lnTo>
                    <a:pt x="63421" y="60960"/>
                  </a:lnTo>
                  <a:lnTo>
                    <a:pt x="63967" y="60960"/>
                  </a:lnTo>
                  <a:lnTo>
                    <a:pt x="66005" y="57150"/>
                  </a:lnTo>
                  <a:lnTo>
                    <a:pt x="69666" y="52605"/>
                  </a:lnTo>
                  <a:close/>
                </a:path>
                <a:path w="128269" h="140969">
                  <a:moveTo>
                    <a:pt x="79415" y="40640"/>
                  </a:moveTo>
                  <a:lnTo>
                    <a:pt x="76625" y="40640"/>
                  </a:lnTo>
                  <a:lnTo>
                    <a:pt x="78397" y="41910"/>
                  </a:lnTo>
                  <a:lnTo>
                    <a:pt x="78781" y="41910"/>
                  </a:lnTo>
                  <a:lnTo>
                    <a:pt x="79660" y="43180"/>
                  </a:lnTo>
                  <a:lnTo>
                    <a:pt x="80102" y="45720"/>
                  </a:lnTo>
                  <a:lnTo>
                    <a:pt x="80520" y="49558"/>
                  </a:lnTo>
                  <a:lnTo>
                    <a:pt x="80689" y="50800"/>
                  </a:lnTo>
                  <a:lnTo>
                    <a:pt x="79070" y="50800"/>
                  </a:lnTo>
                  <a:lnTo>
                    <a:pt x="80797" y="52070"/>
                  </a:lnTo>
                  <a:lnTo>
                    <a:pt x="81154" y="55880"/>
                  </a:lnTo>
                  <a:lnTo>
                    <a:pt x="81490" y="57806"/>
                  </a:lnTo>
                  <a:lnTo>
                    <a:pt x="81546" y="59690"/>
                  </a:lnTo>
                  <a:lnTo>
                    <a:pt x="83760" y="58420"/>
                  </a:lnTo>
                  <a:lnTo>
                    <a:pt x="82515" y="58420"/>
                  </a:lnTo>
                  <a:lnTo>
                    <a:pt x="82531" y="57150"/>
                  </a:lnTo>
                  <a:lnTo>
                    <a:pt x="81731" y="52605"/>
                  </a:lnTo>
                  <a:lnTo>
                    <a:pt x="81611" y="48260"/>
                  </a:lnTo>
                  <a:lnTo>
                    <a:pt x="81586" y="44450"/>
                  </a:lnTo>
                  <a:lnTo>
                    <a:pt x="79415" y="40640"/>
                  </a:lnTo>
                  <a:close/>
                </a:path>
                <a:path w="128269" h="140969">
                  <a:moveTo>
                    <a:pt x="82647" y="57806"/>
                  </a:moveTo>
                  <a:lnTo>
                    <a:pt x="82515" y="58420"/>
                  </a:lnTo>
                  <a:lnTo>
                    <a:pt x="82755" y="58420"/>
                  </a:lnTo>
                  <a:lnTo>
                    <a:pt x="82647" y="57806"/>
                  </a:lnTo>
                  <a:close/>
                </a:path>
                <a:path w="128269" h="140969">
                  <a:moveTo>
                    <a:pt x="82932" y="44450"/>
                  </a:moveTo>
                  <a:lnTo>
                    <a:pt x="82166" y="44450"/>
                  </a:lnTo>
                  <a:lnTo>
                    <a:pt x="84256" y="52070"/>
                  </a:lnTo>
                  <a:lnTo>
                    <a:pt x="83673" y="53340"/>
                  </a:lnTo>
                  <a:lnTo>
                    <a:pt x="83061" y="55880"/>
                  </a:lnTo>
                  <a:lnTo>
                    <a:pt x="82788" y="57150"/>
                  </a:lnTo>
                  <a:lnTo>
                    <a:pt x="82755" y="58420"/>
                  </a:lnTo>
                  <a:lnTo>
                    <a:pt x="83760" y="58420"/>
                  </a:lnTo>
                  <a:lnTo>
                    <a:pt x="83638" y="57150"/>
                  </a:lnTo>
                  <a:lnTo>
                    <a:pt x="84117" y="54610"/>
                  </a:lnTo>
                  <a:lnTo>
                    <a:pt x="84888" y="53340"/>
                  </a:lnTo>
                  <a:lnTo>
                    <a:pt x="85545" y="50800"/>
                  </a:lnTo>
                  <a:lnTo>
                    <a:pt x="84696" y="50800"/>
                  </a:lnTo>
                  <a:lnTo>
                    <a:pt x="82932" y="44450"/>
                  </a:lnTo>
                  <a:close/>
                </a:path>
                <a:path w="128269" h="140969">
                  <a:moveTo>
                    <a:pt x="53639" y="49530"/>
                  </a:moveTo>
                  <a:lnTo>
                    <a:pt x="52645" y="49530"/>
                  </a:lnTo>
                  <a:lnTo>
                    <a:pt x="52645" y="54610"/>
                  </a:lnTo>
                  <a:lnTo>
                    <a:pt x="53639" y="54610"/>
                  </a:lnTo>
                  <a:lnTo>
                    <a:pt x="53639" y="49530"/>
                  </a:lnTo>
                  <a:close/>
                </a:path>
                <a:path w="128269" h="140969">
                  <a:moveTo>
                    <a:pt x="72143" y="49530"/>
                  </a:moveTo>
                  <a:lnTo>
                    <a:pt x="69666" y="52605"/>
                  </a:lnTo>
                  <a:lnTo>
                    <a:pt x="70324" y="52070"/>
                  </a:lnTo>
                  <a:lnTo>
                    <a:pt x="72251" y="49558"/>
                  </a:lnTo>
                  <a:close/>
                </a:path>
                <a:path w="128269" h="140969">
                  <a:moveTo>
                    <a:pt x="91047" y="52070"/>
                  </a:moveTo>
                  <a:lnTo>
                    <a:pt x="90586" y="52070"/>
                  </a:lnTo>
                  <a:lnTo>
                    <a:pt x="90399" y="52540"/>
                  </a:lnTo>
                  <a:lnTo>
                    <a:pt x="91047" y="52070"/>
                  </a:lnTo>
                  <a:close/>
                </a:path>
                <a:path w="128269" h="140969">
                  <a:moveTo>
                    <a:pt x="95535" y="50800"/>
                  </a:moveTo>
                  <a:lnTo>
                    <a:pt x="93534" y="50800"/>
                  </a:lnTo>
                  <a:lnTo>
                    <a:pt x="91047" y="52070"/>
                  </a:lnTo>
                  <a:lnTo>
                    <a:pt x="99740" y="52070"/>
                  </a:lnTo>
                  <a:lnTo>
                    <a:pt x="95535" y="50800"/>
                  </a:lnTo>
                  <a:close/>
                </a:path>
                <a:path w="128269" h="140969">
                  <a:moveTo>
                    <a:pt x="78134" y="49530"/>
                  </a:moveTo>
                  <a:lnTo>
                    <a:pt x="72273" y="49530"/>
                  </a:lnTo>
                  <a:lnTo>
                    <a:pt x="76960" y="50800"/>
                  </a:lnTo>
                  <a:lnTo>
                    <a:pt x="80689" y="50800"/>
                  </a:lnTo>
                  <a:lnTo>
                    <a:pt x="78134" y="49530"/>
                  </a:lnTo>
                  <a:close/>
                </a:path>
                <a:path w="128269" h="140969">
                  <a:moveTo>
                    <a:pt x="89616" y="43586"/>
                  </a:moveTo>
                  <a:lnTo>
                    <a:pt x="89042" y="44450"/>
                  </a:lnTo>
                  <a:lnTo>
                    <a:pt x="88599" y="45720"/>
                  </a:lnTo>
                  <a:lnTo>
                    <a:pt x="88289" y="45720"/>
                  </a:lnTo>
                  <a:lnTo>
                    <a:pt x="87558" y="46990"/>
                  </a:lnTo>
                  <a:lnTo>
                    <a:pt x="86899" y="48260"/>
                  </a:lnTo>
                  <a:lnTo>
                    <a:pt x="86114" y="49530"/>
                  </a:lnTo>
                  <a:lnTo>
                    <a:pt x="84962" y="49530"/>
                  </a:lnTo>
                  <a:lnTo>
                    <a:pt x="84696" y="50800"/>
                  </a:lnTo>
                  <a:lnTo>
                    <a:pt x="85545" y="50800"/>
                  </a:lnTo>
                  <a:lnTo>
                    <a:pt x="89527" y="48260"/>
                  </a:lnTo>
                  <a:lnTo>
                    <a:pt x="89616" y="43586"/>
                  </a:lnTo>
                  <a:close/>
                </a:path>
                <a:path w="128269" h="140969">
                  <a:moveTo>
                    <a:pt x="83842" y="43180"/>
                  </a:moveTo>
                  <a:lnTo>
                    <a:pt x="83120" y="43180"/>
                  </a:lnTo>
                  <a:lnTo>
                    <a:pt x="85366" y="48260"/>
                  </a:lnTo>
                  <a:lnTo>
                    <a:pt x="85200" y="49530"/>
                  </a:lnTo>
                  <a:lnTo>
                    <a:pt x="86114" y="49530"/>
                  </a:lnTo>
                  <a:lnTo>
                    <a:pt x="86277" y="48260"/>
                  </a:lnTo>
                  <a:lnTo>
                    <a:pt x="86410" y="48260"/>
                  </a:lnTo>
                  <a:lnTo>
                    <a:pt x="86572" y="46990"/>
                  </a:lnTo>
                  <a:lnTo>
                    <a:pt x="85567" y="46990"/>
                  </a:lnTo>
                  <a:lnTo>
                    <a:pt x="83842" y="43180"/>
                  </a:lnTo>
                  <a:close/>
                </a:path>
                <a:path w="128269" h="140969">
                  <a:moveTo>
                    <a:pt x="53639" y="45720"/>
                  </a:moveTo>
                  <a:lnTo>
                    <a:pt x="52645" y="45720"/>
                  </a:lnTo>
                  <a:lnTo>
                    <a:pt x="52645" y="48260"/>
                  </a:lnTo>
                  <a:lnTo>
                    <a:pt x="53639" y="48260"/>
                  </a:lnTo>
                  <a:lnTo>
                    <a:pt x="53639" y="45720"/>
                  </a:lnTo>
                  <a:close/>
                </a:path>
                <a:path w="128269" h="140969">
                  <a:moveTo>
                    <a:pt x="44913" y="45720"/>
                  </a:moveTo>
                  <a:lnTo>
                    <a:pt x="43371" y="45720"/>
                  </a:lnTo>
                  <a:lnTo>
                    <a:pt x="43371" y="46990"/>
                  </a:lnTo>
                  <a:lnTo>
                    <a:pt x="44913" y="46990"/>
                  </a:lnTo>
                  <a:lnTo>
                    <a:pt x="44913" y="45720"/>
                  </a:lnTo>
                  <a:close/>
                </a:path>
                <a:path w="128269" h="140969">
                  <a:moveTo>
                    <a:pt x="48006" y="45720"/>
                  </a:moveTo>
                  <a:lnTo>
                    <a:pt x="46457" y="45720"/>
                  </a:lnTo>
                  <a:lnTo>
                    <a:pt x="46457" y="46990"/>
                  </a:lnTo>
                  <a:lnTo>
                    <a:pt x="48006" y="46990"/>
                  </a:lnTo>
                  <a:lnTo>
                    <a:pt x="48006" y="45720"/>
                  </a:lnTo>
                  <a:close/>
                </a:path>
                <a:path w="128269" h="140969">
                  <a:moveTo>
                    <a:pt x="51100" y="45720"/>
                  </a:moveTo>
                  <a:lnTo>
                    <a:pt x="49552" y="45720"/>
                  </a:lnTo>
                  <a:lnTo>
                    <a:pt x="49552" y="46990"/>
                  </a:lnTo>
                  <a:lnTo>
                    <a:pt x="51100" y="46990"/>
                  </a:lnTo>
                  <a:lnTo>
                    <a:pt x="51100" y="45720"/>
                  </a:lnTo>
                  <a:close/>
                </a:path>
                <a:path w="128269" h="140969">
                  <a:moveTo>
                    <a:pt x="86219" y="38100"/>
                  </a:moveTo>
                  <a:lnTo>
                    <a:pt x="83559" y="38100"/>
                  </a:lnTo>
                  <a:lnTo>
                    <a:pt x="84152" y="40640"/>
                  </a:lnTo>
                  <a:lnTo>
                    <a:pt x="85700" y="43180"/>
                  </a:lnTo>
                  <a:lnTo>
                    <a:pt x="85596" y="46990"/>
                  </a:lnTo>
                  <a:lnTo>
                    <a:pt x="86572" y="46990"/>
                  </a:lnTo>
                  <a:lnTo>
                    <a:pt x="86554" y="43180"/>
                  </a:lnTo>
                  <a:lnTo>
                    <a:pt x="85453" y="40640"/>
                  </a:lnTo>
                  <a:lnTo>
                    <a:pt x="84776" y="39370"/>
                  </a:lnTo>
                  <a:lnTo>
                    <a:pt x="86219" y="38100"/>
                  </a:lnTo>
                  <a:close/>
                </a:path>
                <a:path w="128269" h="140969">
                  <a:moveTo>
                    <a:pt x="45553" y="41910"/>
                  </a:moveTo>
                  <a:lnTo>
                    <a:pt x="44556" y="41910"/>
                  </a:lnTo>
                  <a:lnTo>
                    <a:pt x="44437" y="44450"/>
                  </a:lnTo>
                  <a:lnTo>
                    <a:pt x="45431" y="44450"/>
                  </a:lnTo>
                  <a:lnTo>
                    <a:pt x="45553" y="41910"/>
                  </a:lnTo>
                  <a:close/>
                </a:path>
                <a:path w="128269" h="140969">
                  <a:moveTo>
                    <a:pt x="49913" y="41910"/>
                  </a:moveTo>
                  <a:lnTo>
                    <a:pt x="48916" y="41910"/>
                  </a:lnTo>
                  <a:lnTo>
                    <a:pt x="49038" y="44450"/>
                  </a:lnTo>
                  <a:lnTo>
                    <a:pt x="50035" y="44450"/>
                  </a:lnTo>
                  <a:lnTo>
                    <a:pt x="49913" y="41910"/>
                  </a:lnTo>
                  <a:close/>
                </a:path>
                <a:path w="128269" h="140969">
                  <a:moveTo>
                    <a:pt x="91835" y="40640"/>
                  </a:moveTo>
                  <a:lnTo>
                    <a:pt x="89672" y="40640"/>
                  </a:lnTo>
                  <a:lnTo>
                    <a:pt x="89616" y="43586"/>
                  </a:lnTo>
                  <a:lnTo>
                    <a:pt x="90730" y="41910"/>
                  </a:lnTo>
                  <a:lnTo>
                    <a:pt x="91835" y="40640"/>
                  </a:lnTo>
                  <a:close/>
                </a:path>
                <a:path w="128269" h="140969">
                  <a:moveTo>
                    <a:pt x="50986" y="38100"/>
                  </a:moveTo>
                  <a:lnTo>
                    <a:pt x="43414" y="38100"/>
                  </a:lnTo>
                  <a:lnTo>
                    <a:pt x="43414" y="41910"/>
                  </a:lnTo>
                  <a:lnTo>
                    <a:pt x="44405" y="41910"/>
                  </a:lnTo>
                  <a:lnTo>
                    <a:pt x="44405" y="39370"/>
                  </a:lnTo>
                  <a:lnTo>
                    <a:pt x="50986" y="39370"/>
                  </a:lnTo>
                  <a:lnTo>
                    <a:pt x="50986" y="38100"/>
                  </a:lnTo>
                  <a:close/>
                </a:path>
                <a:path w="128269" h="140969">
                  <a:moveTo>
                    <a:pt x="50986" y="39370"/>
                  </a:moveTo>
                  <a:lnTo>
                    <a:pt x="49992" y="39370"/>
                  </a:lnTo>
                  <a:lnTo>
                    <a:pt x="49992" y="41910"/>
                  </a:lnTo>
                  <a:lnTo>
                    <a:pt x="50986" y="41910"/>
                  </a:lnTo>
                  <a:lnTo>
                    <a:pt x="50986" y="39370"/>
                  </a:lnTo>
                  <a:close/>
                </a:path>
                <a:path w="128269" h="140969">
                  <a:moveTo>
                    <a:pt x="76441" y="39370"/>
                  </a:moveTo>
                  <a:lnTo>
                    <a:pt x="70656" y="39370"/>
                  </a:lnTo>
                  <a:lnTo>
                    <a:pt x="70444" y="40640"/>
                  </a:lnTo>
                  <a:lnTo>
                    <a:pt x="77536" y="40640"/>
                  </a:lnTo>
                  <a:lnTo>
                    <a:pt x="76441" y="39370"/>
                  </a:lnTo>
                  <a:close/>
                </a:path>
                <a:path w="128269" h="140969">
                  <a:moveTo>
                    <a:pt x="72347" y="36102"/>
                  </a:moveTo>
                  <a:lnTo>
                    <a:pt x="71888" y="36830"/>
                  </a:lnTo>
                  <a:lnTo>
                    <a:pt x="71189" y="38100"/>
                  </a:lnTo>
                  <a:lnTo>
                    <a:pt x="70948" y="38100"/>
                  </a:lnTo>
                  <a:lnTo>
                    <a:pt x="70772" y="39370"/>
                  </a:lnTo>
                  <a:lnTo>
                    <a:pt x="71596" y="39370"/>
                  </a:lnTo>
                  <a:lnTo>
                    <a:pt x="71786" y="38100"/>
                  </a:lnTo>
                  <a:lnTo>
                    <a:pt x="72347" y="36102"/>
                  </a:lnTo>
                  <a:close/>
                </a:path>
                <a:path w="128269" h="140969">
                  <a:moveTo>
                    <a:pt x="45377" y="36830"/>
                  </a:moveTo>
                  <a:lnTo>
                    <a:pt x="44344" y="36830"/>
                  </a:lnTo>
                  <a:lnTo>
                    <a:pt x="44344" y="38100"/>
                  </a:lnTo>
                  <a:lnTo>
                    <a:pt x="45377" y="38100"/>
                  </a:lnTo>
                  <a:lnTo>
                    <a:pt x="45377" y="36830"/>
                  </a:lnTo>
                  <a:close/>
                </a:path>
                <a:path w="128269" h="140969">
                  <a:moveTo>
                    <a:pt x="47743" y="36830"/>
                  </a:moveTo>
                  <a:lnTo>
                    <a:pt x="46677" y="36830"/>
                  </a:lnTo>
                  <a:lnTo>
                    <a:pt x="46677" y="38100"/>
                  </a:lnTo>
                  <a:lnTo>
                    <a:pt x="47749" y="38100"/>
                  </a:lnTo>
                  <a:lnTo>
                    <a:pt x="47743" y="36830"/>
                  </a:lnTo>
                  <a:close/>
                </a:path>
                <a:path w="128269" h="140969">
                  <a:moveTo>
                    <a:pt x="50050" y="36830"/>
                  </a:moveTo>
                  <a:lnTo>
                    <a:pt x="49020" y="36830"/>
                  </a:lnTo>
                  <a:lnTo>
                    <a:pt x="49020" y="38100"/>
                  </a:lnTo>
                  <a:lnTo>
                    <a:pt x="50050" y="38100"/>
                  </a:lnTo>
                  <a:lnTo>
                    <a:pt x="50050" y="36830"/>
                  </a:lnTo>
                  <a:close/>
                </a:path>
                <a:path w="128269" h="140969">
                  <a:moveTo>
                    <a:pt x="89962" y="35560"/>
                  </a:moveTo>
                  <a:lnTo>
                    <a:pt x="88764" y="35560"/>
                  </a:lnTo>
                  <a:lnTo>
                    <a:pt x="88847" y="36830"/>
                  </a:lnTo>
                  <a:lnTo>
                    <a:pt x="87090" y="38100"/>
                  </a:lnTo>
                  <a:lnTo>
                    <a:pt x="87698" y="38100"/>
                  </a:lnTo>
                  <a:lnTo>
                    <a:pt x="89982" y="36830"/>
                  </a:lnTo>
                  <a:lnTo>
                    <a:pt x="89962" y="35560"/>
                  </a:lnTo>
                  <a:close/>
                </a:path>
                <a:path w="128269" h="140969">
                  <a:moveTo>
                    <a:pt x="45765" y="34290"/>
                  </a:moveTo>
                  <a:lnTo>
                    <a:pt x="44405" y="34290"/>
                  </a:lnTo>
                  <a:lnTo>
                    <a:pt x="43606" y="35560"/>
                  </a:lnTo>
                  <a:lnTo>
                    <a:pt x="43606" y="36830"/>
                  </a:lnTo>
                  <a:lnTo>
                    <a:pt x="44596" y="36830"/>
                  </a:lnTo>
                  <a:lnTo>
                    <a:pt x="44596" y="35560"/>
                  </a:lnTo>
                  <a:lnTo>
                    <a:pt x="45765" y="34290"/>
                  </a:lnTo>
                  <a:close/>
                </a:path>
                <a:path w="128269" h="140969">
                  <a:moveTo>
                    <a:pt x="48437" y="31750"/>
                  </a:moveTo>
                  <a:lnTo>
                    <a:pt x="45989" y="31750"/>
                  </a:lnTo>
                  <a:lnTo>
                    <a:pt x="45392" y="33020"/>
                  </a:lnTo>
                  <a:lnTo>
                    <a:pt x="45431" y="34290"/>
                  </a:lnTo>
                  <a:lnTo>
                    <a:pt x="48624" y="34290"/>
                  </a:lnTo>
                  <a:lnTo>
                    <a:pt x="49797" y="35560"/>
                  </a:lnTo>
                  <a:lnTo>
                    <a:pt x="49797" y="36830"/>
                  </a:lnTo>
                  <a:lnTo>
                    <a:pt x="50792" y="36830"/>
                  </a:lnTo>
                  <a:lnTo>
                    <a:pt x="50792" y="35560"/>
                  </a:lnTo>
                  <a:lnTo>
                    <a:pt x="49956" y="34290"/>
                  </a:lnTo>
                  <a:lnTo>
                    <a:pt x="48908" y="33020"/>
                  </a:lnTo>
                  <a:lnTo>
                    <a:pt x="48437" y="31750"/>
                  </a:lnTo>
                  <a:close/>
                </a:path>
                <a:path w="128269" h="140969">
                  <a:moveTo>
                    <a:pt x="79213" y="35560"/>
                  </a:moveTo>
                  <a:lnTo>
                    <a:pt x="72690" y="35560"/>
                  </a:lnTo>
                  <a:lnTo>
                    <a:pt x="74602" y="36830"/>
                  </a:lnTo>
                  <a:lnTo>
                    <a:pt x="79213" y="35560"/>
                  </a:lnTo>
                  <a:close/>
                </a:path>
                <a:path w="128269" h="140969">
                  <a:moveTo>
                    <a:pt x="88764" y="35560"/>
                  </a:moveTo>
                  <a:lnTo>
                    <a:pt x="85239" y="35560"/>
                  </a:lnTo>
                  <a:lnTo>
                    <a:pt x="85420" y="36830"/>
                  </a:lnTo>
                  <a:lnTo>
                    <a:pt x="88764" y="35560"/>
                  </a:lnTo>
                  <a:close/>
                </a:path>
                <a:path w="128269" h="140969">
                  <a:moveTo>
                    <a:pt x="72500" y="35560"/>
                  </a:moveTo>
                  <a:lnTo>
                    <a:pt x="72347" y="36102"/>
                  </a:lnTo>
                  <a:lnTo>
                    <a:pt x="72638" y="35643"/>
                  </a:lnTo>
                  <a:lnTo>
                    <a:pt x="72500" y="35560"/>
                  </a:lnTo>
                  <a:close/>
                </a:path>
                <a:path w="128269" h="140969">
                  <a:moveTo>
                    <a:pt x="72489" y="33020"/>
                  </a:moveTo>
                  <a:lnTo>
                    <a:pt x="65825" y="33020"/>
                  </a:lnTo>
                  <a:lnTo>
                    <a:pt x="69922" y="34290"/>
                  </a:lnTo>
                  <a:lnTo>
                    <a:pt x="71953" y="34290"/>
                  </a:lnTo>
                  <a:lnTo>
                    <a:pt x="73803" y="35560"/>
                  </a:lnTo>
                  <a:lnTo>
                    <a:pt x="75375" y="35560"/>
                  </a:lnTo>
                  <a:lnTo>
                    <a:pt x="72489" y="33020"/>
                  </a:lnTo>
                  <a:close/>
                </a:path>
                <a:path w="128269" h="140969">
                  <a:moveTo>
                    <a:pt x="87072" y="31750"/>
                  </a:moveTo>
                  <a:lnTo>
                    <a:pt x="85596" y="31750"/>
                  </a:lnTo>
                  <a:lnTo>
                    <a:pt x="83379" y="33020"/>
                  </a:lnTo>
                  <a:lnTo>
                    <a:pt x="82565" y="34290"/>
                  </a:lnTo>
                  <a:lnTo>
                    <a:pt x="79148" y="34290"/>
                  </a:lnTo>
                  <a:lnTo>
                    <a:pt x="75375" y="35560"/>
                  </a:lnTo>
                  <a:lnTo>
                    <a:pt x="81946" y="35560"/>
                  </a:lnTo>
                  <a:lnTo>
                    <a:pt x="85147" y="33020"/>
                  </a:lnTo>
                  <a:lnTo>
                    <a:pt x="87943" y="33020"/>
                  </a:lnTo>
                  <a:lnTo>
                    <a:pt x="87072" y="31750"/>
                  </a:lnTo>
                  <a:close/>
                </a:path>
                <a:path w="128269" h="140969">
                  <a:moveTo>
                    <a:pt x="88757" y="33020"/>
                  </a:moveTo>
                  <a:lnTo>
                    <a:pt x="87339" y="33020"/>
                  </a:lnTo>
                  <a:lnTo>
                    <a:pt x="84613" y="34290"/>
                  </a:lnTo>
                  <a:lnTo>
                    <a:pt x="84955" y="35560"/>
                  </a:lnTo>
                  <a:lnTo>
                    <a:pt x="87908" y="34290"/>
                  </a:lnTo>
                  <a:lnTo>
                    <a:pt x="89203" y="34290"/>
                  </a:lnTo>
                  <a:lnTo>
                    <a:pt x="88757" y="33020"/>
                  </a:lnTo>
                  <a:close/>
                </a:path>
                <a:path w="128269" h="140969">
                  <a:moveTo>
                    <a:pt x="89344" y="34290"/>
                  </a:moveTo>
                  <a:lnTo>
                    <a:pt x="88253" y="34290"/>
                  </a:lnTo>
                  <a:lnTo>
                    <a:pt x="88459" y="35560"/>
                  </a:lnTo>
                  <a:lnTo>
                    <a:pt x="89423" y="35560"/>
                  </a:lnTo>
                  <a:lnTo>
                    <a:pt x="89344" y="34290"/>
                  </a:lnTo>
                  <a:close/>
                </a:path>
                <a:path w="128269" h="140969">
                  <a:moveTo>
                    <a:pt x="80041" y="33020"/>
                  </a:moveTo>
                  <a:lnTo>
                    <a:pt x="78209" y="33020"/>
                  </a:lnTo>
                  <a:lnTo>
                    <a:pt x="79490" y="34290"/>
                  </a:lnTo>
                  <a:lnTo>
                    <a:pt x="80963" y="34290"/>
                  </a:lnTo>
                  <a:lnTo>
                    <a:pt x="80041" y="33020"/>
                  </a:lnTo>
                  <a:close/>
                </a:path>
                <a:path w="128269" h="140969">
                  <a:moveTo>
                    <a:pt x="65369" y="31430"/>
                  </a:moveTo>
                  <a:lnTo>
                    <a:pt x="64072" y="31750"/>
                  </a:lnTo>
                  <a:lnTo>
                    <a:pt x="64795" y="31750"/>
                  </a:lnTo>
                  <a:lnTo>
                    <a:pt x="66247" y="33020"/>
                  </a:lnTo>
                  <a:lnTo>
                    <a:pt x="69194" y="33020"/>
                  </a:lnTo>
                  <a:lnTo>
                    <a:pt x="65829" y="31750"/>
                  </a:lnTo>
                  <a:lnTo>
                    <a:pt x="65369" y="31430"/>
                  </a:lnTo>
                  <a:close/>
                </a:path>
                <a:path w="128269" h="140969">
                  <a:moveTo>
                    <a:pt x="73817" y="30480"/>
                  </a:moveTo>
                  <a:lnTo>
                    <a:pt x="69231" y="30480"/>
                  </a:lnTo>
                  <a:lnTo>
                    <a:pt x="72459" y="31750"/>
                  </a:lnTo>
                  <a:lnTo>
                    <a:pt x="76892" y="33020"/>
                  </a:lnTo>
                  <a:lnTo>
                    <a:pt x="79076" y="33020"/>
                  </a:lnTo>
                  <a:lnTo>
                    <a:pt x="77388" y="31750"/>
                  </a:lnTo>
                  <a:lnTo>
                    <a:pt x="75901" y="31750"/>
                  </a:lnTo>
                  <a:lnTo>
                    <a:pt x="73817" y="30480"/>
                  </a:lnTo>
                  <a:close/>
                </a:path>
                <a:path w="128269" h="140969">
                  <a:moveTo>
                    <a:pt x="64000" y="30480"/>
                  </a:moveTo>
                  <a:lnTo>
                    <a:pt x="63658" y="30480"/>
                  </a:lnTo>
                  <a:lnTo>
                    <a:pt x="63348" y="31750"/>
                  </a:lnTo>
                  <a:lnTo>
                    <a:pt x="64072" y="31750"/>
                  </a:lnTo>
                  <a:lnTo>
                    <a:pt x="64000" y="30480"/>
                  </a:lnTo>
                  <a:close/>
                </a:path>
                <a:path w="128269" h="140969">
                  <a:moveTo>
                    <a:pt x="64000" y="30480"/>
                  </a:moveTo>
                  <a:lnTo>
                    <a:pt x="64072" y="31750"/>
                  </a:lnTo>
                  <a:lnTo>
                    <a:pt x="65369" y="31430"/>
                  </a:lnTo>
                  <a:lnTo>
                    <a:pt x="64000" y="30480"/>
                  </a:lnTo>
                  <a:close/>
                </a:path>
                <a:path w="128269" h="140969">
                  <a:moveTo>
                    <a:pt x="69231" y="30480"/>
                  </a:moveTo>
                  <a:lnTo>
                    <a:pt x="64000" y="30480"/>
                  </a:lnTo>
                  <a:lnTo>
                    <a:pt x="65369" y="31430"/>
                  </a:lnTo>
                  <a:lnTo>
                    <a:pt x="69231" y="30480"/>
                  </a:lnTo>
                  <a:close/>
                </a:path>
                <a:path w="128269" h="140969">
                  <a:moveTo>
                    <a:pt x="72039" y="13970"/>
                  </a:moveTo>
                  <a:lnTo>
                    <a:pt x="64010" y="13970"/>
                  </a:lnTo>
                  <a:lnTo>
                    <a:pt x="54166" y="15240"/>
                  </a:lnTo>
                  <a:lnTo>
                    <a:pt x="45723" y="19050"/>
                  </a:lnTo>
                  <a:lnTo>
                    <a:pt x="38682" y="24130"/>
                  </a:lnTo>
                  <a:lnTo>
                    <a:pt x="33044" y="30480"/>
                  </a:lnTo>
                  <a:lnTo>
                    <a:pt x="35502" y="30480"/>
                  </a:lnTo>
                  <a:lnTo>
                    <a:pt x="39088" y="25400"/>
                  </a:lnTo>
                  <a:lnTo>
                    <a:pt x="40384" y="24130"/>
                  </a:lnTo>
                  <a:lnTo>
                    <a:pt x="41946" y="22860"/>
                  </a:lnTo>
                  <a:lnTo>
                    <a:pt x="43638" y="21590"/>
                  </a:lnTo>
                  <a:lnTo>
                    <a:pt x="46777" y="19050"/>
                  </a:lnTo>
                  <a:lnTo>
                    <a:pt x="48073" y="19050"/>
                  </a:lnTo>
                  <a:lnTo>
                    <a:pt x="52170" y="16510"/>
                  </a:lnTo>
                  <a:lnTo>
                    <a:pt x="55464" y="16510"/>
                  </a:lnTo>
                  <a:lnTo>
                    <a:pt x="59273" y="15240"/>
                  </a:lnTo>
                  <a:lnTo>
                    <a:pt x="75772" y="15240"/>
                  </a:lnTo>
                  <a:lnTo>
                    <a:pt x="72039" y="13970"/>
                  </a:lnTo>
                  <a:close/>
                </a:path>
                <a:path w="128269" h="140969">
                  <a:moveTo>
                    <a:pt x="90815" y="27518"/>
                  </a:moveTo>
                  <a:lnTo>
                    <a:pt x="91830" y="28730"/>
                  </a:lnTo>
                  <a:lnTo>
                    <a:pt x="91453" y="27940"/>
                  </a:lnTo>
                  <a:lnTo>
                    <a:pt x="90815" y="27518"/>
                  </a:lnTo>
                  <a:close/>
                </a:path>
                <a:path w="128269" h="140969">
                  <a:moveTo>
                    <a:pt x="75772" y="15240"/>
                  </a:moveTo>
                  <a:lnTo>
                    <a:pt x="70760" y="15240"/>
                  </a:lnTo>
                  <a:lnTo>
                    <a:pt x="73436" y="16510"/>
                  </a:lnTo>
                  <a:lnTo>
                    <a:pt x="77410" y="17780"/>
                  </a:lnTo>
                  <a:lnTo>
                    <a:pt x="80895" y="19050"/>
                  </a:lnTo>
                  <a:lnTo>
                    <a:pt x="83231" y="20320"/>
                  </a:lnTo>
                  <a:lnTo>
                    <a:pt x="85761" y="22860"/>
                  </a:lnTo>
                  <a:lnTo>
                    <a:pt x="87370" y="24130"/>
                  </a:lnTo>
                  <a:lnTo>
                    <a:pt x="89531" y="26670"/>
                  </a:lnTo>
                  <a:lnTo>
                    <a:pt x="90815" y="27518"/>
                  </a:lnTo>
                  <a:lnTo>
                    <a:pt x="85852" y="21590"/>
                  </a:lnTo>
                  <a:lnTo>
                    <a:pt x="79505" y="16510"/>
                  </a:lnTo>
                  <a:lnTo>
                    <a:pt x="75772" y="15240"/>
                  </a:lnTo>
                  <a:close/>
                </a:path>
                <a:path w="128269" h="140969">
                  <a:moveTo>
                    <a:pt x="48073" y="19050"/>
                  </a:moveTo>
                  <a:lnTo>
                    <a:pt x="46777" y="19050"/>
                  </a:lnTo>
                  <a:lnTo>
                    <a:pt x="46241" y="20320"/>
                  </a:lnTo>
                  <a:lnTo>
                    <a:pt x="48073" y="19050"/>
                  </a:lnTo>
                  <a:close/>
                </a:path>
              </a:pathLst>
            </a:custGeom>
            <a:solidFill>
              <a:srgbClr val="3F5965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52" name="object 52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070442" y="1963876"/>
              <a:ext cx="250019" cy="20372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Julio Lopes</dc:creator>
  <dc:title>Slide.cdr</dc:title>
  <dcterms:created xsi:type="dcterms:W3CDTF">2022-06-13T17:17:44Z</dcterms:created>
  <dcterms:modified xsi:type="dcterms:W3CDTF">2022-06-13T17:17:44Z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2022-06-13T00:00:00Z</vt:filetime>
  </property>
  <property fmtid="{D5CDD505-2E9C-101B-9397-08002B2CF9AE}" pid="3" name="Creator">
    <vt:lpwstr>CorelDRAW 2022</vt:lpwstr>
  </property>
  <property fmtid="{D5CDD505-2E9C-101B-9397-08002B2CF9AE}" pid="4" name="LastSaved">
    <vt:filetime>2022-06-13T00:00:00Z</vt:filetime>
  </property>
</Properties>
</file>