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Maitree"/>
      <p:regular r:id="rId14"/>
      <p:bold r:id="rId15"/>
    </p:embeddedFont>
    <p:embeddedFont>
      <p:font typeface="Kani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0" roundtripDataSignature="AMtx7mipvbF3rF5ffaSK7+84ASpt9uUc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E2BD97-A3A5-4CD0-A92B-5C5BF812CA10}">
  <a:tblStyle styleId="{39E2BD97-A3A5-4CD0-A92B-5C5BF812CA1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aitree-bold.fntdata"/><Relationship Id="rId14" Type="http://schemas.openxmlformats.org/officeDocument/2006/relationships/font" Target="fonts/Maitree-regular.fntdata"/><Relationship Id="rId17" Type="http://schemas.openxmlformats.org/officeDocument/2006/relationships/font" Target="fonts/Kanit-bold.fntdata"/><Relationship Id="rId16" Type="http://schemas.openxmlformats.org/officeDocument/2006/relationships/font" Target="fonts/Kanit-regular.fntdata"/><Relationship Id="rId5" Type="http://schemas.openxmlformats.org/officeDocument/2006/relationships/slideMaster" Target="slideMasters/slideMaster1.xml"/><Relationship Id="rId19" Type="http://schemas.openxmlformats.org/officeDocument/2006/relationships/font" Target="fonts/Kanit-boldItalic.fntdata"/><Relationship Id="rId6" Type="http://schemas.openxmlformats.org/officeDocument/2006/relationships/notesMaster" Target="notesMasters/notesMaster1.xml"/><Relationship Id="rId18" Type="http://schemas.openxmlformats.org/officeDocument/2006/relationships/font" Target="fonts/Kani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g326a1dba57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 name="Google Shape;15;g326a1dba57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 name="Google Shape;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 name="Google Shape;2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 name="Google Shape;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a geral"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o">
  <p:cSld name="TITLE_2">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ólo">
  <p:cSld name="TITLE_1">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p:cSld name="CUSTOM">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1"/>
          <p:cNvSpPr txBox="1"/>
          <p:nvPr/>
        </p:nvSpPr>
        <p:spPr>
          <a:xfrm>
            <a:off x="1835850" y="1285875"/>
            <a:ext cx="5472300" cy="233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pt-BR" sz="2600" u="none" cap="none" strike="noStrike">
                <a:solidFill>
                  <a:srgbClr val="28505E"/>
                </a:solidFill>
                <a:latin typeface="Kanit"/>
                <a:ea typeface="Kanit"/>
                <a:cs typeface="Kanit"/>
                <a:sym typeface="Kanit"/>
              </a:rPr>
              <a:t>Título</a:t>
            </a:r>
            <a:endParaRPr b="1" i="0" sz="2600" u="none" cap="none" strike="noStrike">
              <a:solidFill>
                <a:srgbClr val="28505E"/>
              </a:solidFill>
              <a:latin typeface="Kanit"/>
              <a:ea typeface="Kanit"/>
              <a:cs typeface="Kanit"/>
              <a:sym typeface="Kanit"/>
            </a:endParaRPr>
          </a:p>
          <a:p>
            <a:pPr indent="0" lvl="0" marL="0" marR="0" rtl="0" algn="ctr">
              <a:lnSpc>
                <a:spcPct val="100000"/>
              </a:lnSpc>
              <a:spcBef>
                <a:spcPts val="0"/>
              </a:spcBef>
              <a:spcAft>
                <a:spcPts val="0"/>
              </a:spcAft>
              <a:buClr>
                <a:srgbClr val="000000"/>
              </a:buClr>
              <a:buSzPts val="2000"/>
              <a:buFont typeface="Arial"/>
              <a:buNone/>
            </a:pPr>
            <a:r>
              <a:rPr b="0" i="0" lang="pt-BR" sz="2000" u="none" cap="none" strike="noStrike">
                <a:solidFill>
                  <a:srgbClr val="495960"/>
                </a:solidFill>
                <a:latin typeface="Kanit"/>
                <a:ea typeface="Kanit"/>
                <a:cs typeface="Kanit"/>
                <a:sym typeface="Kanit"/>
              </a:rPr>
              <a:t>Subtítulo</a:t>
            </a:r>
            <a:endParaRPr b="0" i="0" sz="2000" u="none" cap="none" strike="noStrike">
              <a:solidFill>
                <a:srgbClr val="495960"/>
              </a:solidFill>
              <a:latin typeface="Kanit"/>
              <a:ea typeface="Kanit"/>
              <a:cs typeface="Kanit"/>
              <a:sym typeface="Kani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2"/>
          <p:cNvSpPr txBox="1"/>
          <p:nvPr/>
        </p:nvSpPr>
        <p:spPr>
          <a:xfrm>
            <a:off x="646525" y="926300"/>
            <a:ext cx="4754700" cy="336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28505E"/>
                </a:solidFill>
                <a:latin typeface="Kanit"/>
                <a:ea typeface="Kanit"/>
                <a:cs typeface="Kanit"/>
                <a:sym typeface="Kanit"/>
              </a:rPr>
              <a:t>Facilitador (Fonte: Kanit 18)</a:t>
            </a:r>
            <a:endParaRPr b="1" i="0" sz="1800" u="none" cap="none" strike="noStrike">
              <a:solidFill>
                <a:srgbClr val="28505E"/>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1200"/>
              <a:buFont typeface="Arial"/>
              <a:buNone/>
            </a:pPr>
            <a:r>
              <a:t/>
            </a:r>
            <a:endParaRPr b="1" i="0" sz="1800" u="none" cap="none" strike="noStrike">
              <a:solidFill>
                <a:schemeClr val="dk2"/>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1200"/>
              <a:buFont typeface="Arial"/>
              <a:buNone/>
            </a:pPr>
            <a:r>
              <a:rPr b="1" i="0" lang="pt-BR" sz="1200" u="none" cap="none" strike="noStrike">
                <a:solidFill>
                  <a:srgbClr val="495961"/>
                </a:solidFill>
                <a:latin typeface="Maitree"/>
                <a:ea typeface="Maitree"/>
                <a:cs typeface="Maitree"/>
                <a:sym typeface="Maitree"/>
              </a:rPr>
              <a:t>Nome (Fonte Maitree 12)</a:t>
            </a:r>
            <a:endParaRPr b="1" i="0" sz="1200" u="none" cap="none" strike="noStrike">
              <a:solidFill>
                <a:srgbClr val="495961"/>
              </a:solidFill>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495961"/>
              </a:solidFill>
              <a:latin typeface="Maitree"/>
              <a:ea typeface="Maitree"/>
              <a:cs typeface="Maitree"/>
              <a:sym typeface="Maitree"/>
            </a:endParaRPr>
          </a:p>
          <a:p>
            <a:pPr indent="0" lvl="0" marL="0" marR="0" rtl="0" algn="just">
              <a:lnSpc>
                <a:spcPct val="100000"/>
              </a:lnSpc>
              <a:spcBef>
                <a:spcPts val="0"/>
              </a:spcBef>
              <a:spcAft>
                <a:spcPts val="0"/>
              </a:spcAft>
              <a:buClr>
                <a:srgbClr val="000000"/>
              </a:buClr>
              <a:buSzPts val="1200"/>
              <a:buFont typeface="Arial"/>
              <a:buNone/>
            </a:pPr>
            <a:r>
              <a:rPr b="0" i="0" lang="pt-BR" sz="1200" u="none" cap="none" strike="noStrike">
                <a:solidFill>
                  <a:srgbClr val="495961"/>
                </a:solidFill>
                <a:latin typeface="Maitree"/>
                <a:ea typeface="Maitree"/>
                <a:cs typeface="Maitree"/>
                <a:sym typeface="Maitree"/>
              </a:rPr>
              <a:t>Informações: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 </a:t>
            </a:r>
            <a:endParaRPr b="1" i="0" sz="1200" u="none" cap="none" strike="noStrike">
              <a:solidFill>
                <a:srgbClr val="495961"/>
              </a:solidFill>
              <a:latin typeface="Maitree"/>
              <a:ea typeface="Maitree"/>
              <a:cs typeface="Maitree"/>
              <a:sym typeface="Maitree"/>
            </a:endParaRPr>
          </a:p>
        </p:txBody>
      </p:sp>
      <p:sp>
        <p:nvSpPr>
          <p:cNvPr id="27" name="Google Shape;27;p2"/>
          <p:cNvSpPr/>
          <p:nvPr/>
        </p:nvSpPr>
        <p:spPr>
          <a:xfrm>
            <a:off x="5675100" y="926700"/>
            <a:ext cx="2736900" cy="3362700"/>
          </a:xfrm>
          <a:prstGeom prst="roundRect">
            <a:avLst>
              <a:gd fmla="val 6824"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pt-BR" sz="1400" u="none" cap="none" strike="noStrike">
                <a:solidFill>
                  <a:srgbClr val="000000"/>
                </a:solidFill>
                <a:latin typeface="Arial"/>
                <a:ea typeface="Arial"/>
                <a:cs typeface="Arial"/>
                <a:sym typeface="Arial"/>
              </a:rPr>
              <a:t>Foto aqui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3"/>
          <p:cNvSpPr txBox="1"/>
          <p:nvPr/>
        </p:nvSpPr>
        <p:spPr>
          <a:xfrm>
            <a:off x="646525" y="926250"/>
            <a:ext cx="7851000" cy="336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28505E"/>
                </a:solidFill>
                <a:latin typeface="Kanit"/>
                <a:ea typeface="Kanit"/>
                <a:cs typeface="Kanit"/>
                <a:sym typeface="Kanit"/>
              </a:rPr>
              <a:t>01 - Apresentação (Fonte: Kanit 18)</a:t>
            </a:r>
            <a:endParaRPr b="1" i="0" sz="1800" u="none" cap="none" strike="noStrike">
              <a:solidFill>
                <a:srgbClr val="28505E"/>
              </a:solidFill>
              <a:latin typeface="Kanit"/>
              <a:ea typeface="Kanit"/>
              <a:cs typeface="Kanit"/>
              <a:sym typeface="Kanit"/>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1200"/>
              <a:buFont typeface="Arial"/>
              <a:buNone/>
            </a:pPr>
            <a:r>
              <a:rPr b="1" i="0" lang="pt-BR" sz="1200" u="none" cap="none" strike="noStrike">
                <a:solidFill>
                  <a:srgbClr val="495961"/>
                </a:solidFill>
                <a:latin typeface="Maitree"/>
                <a:ea typeface="Maitree"/>
                <a:cs typeface="Maitree"/>
                <a:sym typeface="Maitree"/>
              </a:rPr>
              <a:t>(Fonte Maitree 12) Lorem Ipsum</a:t>
            </a:r>
            <a:r>
              <a:rPr b="0" i="0" lang="pt-BR" sz="1200" u="none" cap="none" strike="noStrike">
                <a:solidFill>
                  <a:srgbClr val="49596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 </a:t>
            </a:r>
            <a:r>
              <a:rPr b="1" i="0" lang="pt-BR" sz="1200" u="none" cap="none" strike="noStrike">
                <a:solidFill>
                  <a:srgbClr val="495961"/>
                </a:solidFill>
                <a:latin typeface="Maitree"/>
                <a:ea typeface="Maitree"/>
                <a:cs typeface="Maitree"/>
                <a:sym typeface="Maitree"/>
              </a:rPr>
              <a:t>Lorem Ipsum</a:t>
            </a:r>
            <a:r>
              <a:rPr b="0" i="0" lang="pt-BR" sz="1200" u="none" cap="none" strike="noStrike">
                <a:solidFill>
                  <a:srgbClr val="49596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1" i="0" sz="1200" u="none" cap="none" strike="noStrike">
              <a:solidFill>
                <a:srgbClr val="495961"/>
              </a:solidFill>
              <a:latin typeface="Maitree"/>
              <a:ea typeface="Maitree"/>
              <a:cs typeface="Maitree"/>
              <a:sym typeface="Mai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id="37" name="Google Shape;37;p4" title="Points scored"/>
          <p:cNvPicPr preferRelativeResize="0"/>
          <p:nvPr/>
        </p:nvPicPr>
        <p:blipFill rotWithShape="1">
          <a:blip r:embed="rId3">
            <a:alphaModFix/>
          </a:blip>
          <a:srcRect b="0" l="0" r="0" t="0"/>
          <a:stretch/>
        </p:blipFill>
        <p:spPr>
          <a:xfrm>
            <a:off x="5215225" y="1608200"/>
            <a:ext cx="3351999" cy="2072653"/>
          </a:xfrm>
          <a:prstGeom prst="rect">
            <a:avLst/>
          </a:prstGeom>
          <a:noFill/>
          <a:ln>
            <a:noFill/>
          </a:ln>
        </p:spPr>
      </p:pic>
      <p:sp>
        <p:nvSpPr>
          <p:cNvPr id="38" name="Google Shape;38;p4"/>
          <p:cNvSpPr txBox="1"/>
          <p:nvPr/>
        </p:nvSpPr>
        <p:spPr>
          <a:xfrm>
            <a:off x="646525" y="926300"/>
            <a:ext cx="4568700" cy="336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1" i="0" lang="pt-BR" sz="1800" u="none" cap="none" strike="noStrike">
                <a:solidFill>
                  <a:srgbClr val="28505E"/>
                </a:solidFill>
                <a:latin typeface="Kanit"/>
                <a:ea typeface="Kanit"/>
                <a:cs typeface="Kanit"/>
                <a:sym typeface="Kanit"/>
              </a:rPr>
              <a:t>01 - Tema 01 (Fonte: Kanit 18)</a:t>
            </a:r>
            <a:endParaRPr b="1" i="0" sz="1800" u="none" cap="none" strike="noStrike">
              <a:solidFill>
                <a:srgbClr val="28505E"/>
              </a:solidFill>
              <a:latin typeface="Kanit"/>
              <a:ea typeface="Kanit"/>
              <a:cs typeface="Kanit"/>
              <a:sym typeface="Kanit"/>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1D85C7"/>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1200"/>
              <a:buFont typeface="Arial"/>
              <a:buNone/>
            </a:pPr>
            <a:r>
              <a:rPr b="1" i="0" lang="pt-BR" sz="1200" u="none" cap="none" strike="noStrike">
                <a:solidFill>
                  <a:srgbClr val="495961"/>
                </a:solidFill>
                <a:latin typeface="Maitree"/>
                <a:ea typeface="Maitree"/>
                <a:cs typeface="Maitree"/>
                <a:sym typeface="Maitree"/>
              </a:rPr>
              <a:t>(Fonte Maitree 12) Lorem Ipsum</a:t>
            </a:r>
            <a:r>
              <a:rPr b="0" i="0" lang="pt-BR" sz="1200" u="none" cap="none" strike="noStrike">
                <a:solidFill>
                  <a:srgbClr val="49596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endParaRPr b="0" i="0" sz="1200" u="none" cap="none" strike="noStrike">
              <a:solidFill>
                <a:srgbClr val="495961"/>
              </a:solidFill>
              <a:latin typeface="Maitree"/>
              <a:ea typeface="Maitree"/>
              <a:cs typeface="Maitree"/>
              <a:sym typeface="Maitree"/>
            </a:endParaRPr>
          </a:p>
          <a:p>
            <a:pPr indent="0" lvl="0" marL="0" marR="0" rtl="0" algn="just">
              <a:lnSpc>
                <a:spcPct val="100000"/>
              </a:lnSpc>
              <a:spcBef>
                <a:spcPts val="0"/>
              </a:spcBef>
              <a:spcAft>
                <a:spcPts val="0"/>
              </a:spcAft>
              <a:buClr>
                <a:schemeClr val="dk1"/>
              </a:buClr>
              <a:buSzPts val="1200"/>
              <a:buFont typeface="Arial"/>
              <a:buNone/>
            </a:pPr>
            <a:r>
              <a:t/>
            </a:r>
            <a:endParaRPr b="0" i="0" sz="1200" u="none" cap="none" strike="noStrike">
              <a:solidFill>
                <a:srgbClr val="495961"/>
              </a:solidFill>
              <a:latin typeface="Maitree"/>
              <a:ea typeface="Maitree"/>
              <a:cs typeface="Maitree"/>
              <a:sym typeface="Maitree"/>
            </a:endParaRPr>
          </a:p>
          <a:p>
            <a:pPr indent="-304800" lvl="0" marL="457200" marR="0" rtl="0" algn="just">
              <a:lnSpc>
                <a:spcPct val="100000"/>
              </a:lnSpc>
              <a:spcBef>
                <a:spcPts val="0"/>
              </a:spcBef>
              <a:spcAft>
                <a:spcPts val="0"/>
              </a:spcAft>
              <a:buClr>
                <a:srgbClr val="495961"/>
              </a:buClr>
              <a:buSzPts val="1200"/>
              <a:buFont typeface="Maitree"/>
              <a:buChar char="●"/>
            </a:pPr>
            <a:r>
              <a:rPr b="0" i="0" lang="pt-BR" sz="1200" u="none" cap="none" strike="noStrike">
                <a:solidFill>
                  <a:srgbClr val="495961"/>
                </a:solidFill>
                <a:latin typeface="Maitree"/>
                <a:ea typeface="Maitree"/>
                <a:cs typeface="Maitree"/>
                <a:sym typeface="Maitree"/>
              </a:rPr>
              <a:t>Lorem Ipsum is simply dummy text of the printing and typesetting industry.</a:t>
            </a:r>
            <a:endParaRPr b="0" i="0" sz="1200" u="none" cap="none" strike="noStrike">
              <a:solidFill>
                <a:srgbClr val="495961"/>
              </a:solidFill>
              <a:latin typeface="Maitree"/>
              <a:ea typeface="Maitree"/>
              <a:cs typeface="Maitree"/>
              <a:sym typeface="Maitree"/>
            </a:endParaRPr>
          </a:p>
          <a:p>
            <a:pPr indent="-304800" lvl="0" marL="457200" marR="0" rtl="0" algn="just">
              <a:lnSpc>
                <a:spcPct val="100000"/>
              </a:lnSpc>
              <a:spcBef>
                <a:spcPts val="0"/>
              </a:spcBef>
              <a:spcAft>
                <a:spcPts val="0"/>
              </a:spcAft>
              <a:buClr>
                <a:srgbClr val="495961"/>
              </a:buClr>
              <a:buSzPts val="1200"/>
              <a:buFont typeface="Maitree"/>
              <a:buChar char="●"/>
            </a:pPr>
            <a:r>
              <a:rPr b="0" i="0" lang="pt-BR" sz="1200" u="none" cap="none" strike="noStrike">
                <a:solidFill>
                  <a:srgbClr val="495961"/>
                </a:solidFill>
                <a:latin typeface="Maitree"/>
                <a:ea typeface="Maitree"/>
                <a:cs typeface="Maitree"/>
                <a:sym typeface="Maitree"/>
              </a:rPr>
              <a:t>Lorem Ipsum is simply dummy text of the printing and typesetting industry.</a:t>
            </a:r>
            <a:endParaRPr b="1" i="0" sz="1800" u="none" cap="none" strike="noStrike">
              <a:solidFill>
                <a:srgbClr val="77B841"/>
              </a:solidFill>
              <a:latin typeface="Kanit"/>
              <a:ea typeface="Kanit"/>
              <a:cs typeface="Kanit"/>
              <a:sym typeface="Kani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graphicFrame>
        <p:nvGraphicFramePr>
          <p:cNvPr id="43" name="Google Shape;43;p5"/>
          <p:cNvGraphicFramePr/>
          <p:nvPr/>
        </p:nvGraphicFramePr>
        <p:xfrm>
          <a:off x="725550" y="2807000"/>
          <a:ext cx="3000000" cy="3000000"/>
        </p:xfrm>
        <a:graphic>
          <a:graphicData uri="http://schemas.openxmlformats.org/drawingml/2006/table">
            <a:tbl>
              <a:tblPr>
                <a:noFill/>
                <a:tableStyleId>{39E2BD97-A3A5-4CD0-A92B-5C5BF812CA10}</a:tableStyleId>
              </a:tblPr>
              <a:tblGrid>
                <a:gridCol w="1923250"/>
                <a:gridCol w="1923250"/>
                <a:gridCol w="1923250"/>
                <a:gridCol w="1923250"/>
              </a:tblGrid>
              <a:tr h="335525">
                <a:tc gridSpan="4">
                  <a:txBody>
                    <a:bodyPr/>
                    <a:lstStyle/>
                    <a:p>
                      <a:pPr indent="0" lvl="0" marL="0" marR="0" rtl="0" algn="ctr">
                        <a:lnSpc>
                          <a:spcPct val="100000"/>
                        </a:lnSpc>
                        <a:spcBef>
                          <a:spcPts val="0"/>
                        </a:spcBef>
                        <a:spcAft>
                          <a:spcPts val="0"/>
                        </a:spcAft>
                        <a:buClr>
                          <a:srgbClr val="000000"/>
                        </a:buClr>
                        <a:buSzPts val="1200"/>
                        <a:buFont typeface="Arial"/>
                        <a:buNone/>
                      </a:pPr>
                      <a:r>
                        <a:rPr b="1" lang="pt-BR" sz="1200" u="none" cap="none" strike="noStrike">
                          <a:solidFill>
                            <a:schemeClr val="lt1"/>
                          </a:solidFill>
                          <a:latin typeface="Kanit"/>
                          <a:ea typeface="Kanit"/>
                          <a:cs typeface="Kanit"/>
                          <a:sym typeface="Kanit"/>
                        </a:rPr>
                        <a:t>TÍTULO (Fonte Kanit 12)</a:t>
                      </a:r>
                      <a:endParaRPr b="1" sz="1200" u="none" cap="none" strike="noStrike">
                        <a:solidFill>
                          <a:schemeClr val="lt1"/>
                        </a:solidFill>
                        <a:latin typeface="Kanit"/>
                        <a:ea typeface="Kanit"/>
                        <a:cs typeface="Kanit"/>
                        <a:sym typeface="Kani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28505E"/>
                    </a:solidFill>
                  </a:tcPr>
                </a:tc>
                <a:tc hMerge="1"/>
                <a:tc hMerge="1"/>
                <a:tc hMerge="1"/>
              </a:tr>
              <a:tr h="335525">
                <a:tc>
                  <a:txBody>
                    <a:bodyPr/>
                    <a:lstStyle/>
                    <a:p>
                      <a:pPr indent="0" lvl="0" marL="0" marR="0" rtl="0" algn="ctr">
                        <a:lnSpc>
                          <a:spcPct val="100000"/>
                        </a:lnSpc>
                        <a:spcBef>
                          <a:spcPts val="0"/>
                        </a:spcBef>
                        <a:spcAft>
                          <a:spcPts val="0"/>
                        </a:spcAft>
                        <a:buClr>
                          <a:srgbClr val="000000"/>
                        </a:buClr>
                        <a:buSzPts val="1200"/>
                        <a:buFont typeface="Arial"/>
                        <a:buNone/>
                      </a:pPr>
                      <a:r>
                        <a:rPr lang="pt-BR" sz="1200" u="none" cap="none" strike="noStrike">
                          <a:latin typeface="Kanit"/>
                          <a:ea typeface="Kanit"/>
                          <a:cs typeface="Kanit"/>
                          <a:sym typeface="Kanit"/>
                        </a:rPr>
                        <a:t>Item</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FEFEF"/>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lang="pt-BR" sz="1200" u="none" cap="none" strike="noStrike">
                          <a:latin typeface="Kanit"/>
                          <a:ea typeface="Kanit"/>
                          <a:cs typeface="Kanit"/>
                          <a:sym typeface="Kanit"/>
                        </a:rPr>
                        <a:t>Item</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FEFEF"/>
                    </a:solidFill>
                  </a:tcPr>
                </a:tc>
                <a:tc hMerge="1"/>
                <a:tc>
                  <a:txBody>
                    <a:bodyPr/>
                    <a:lstStyle/>
                    <a:p>
                      <a:pPr indent="0" lvl="0" marL="0" marR="0" rtl="0" algn="ctr">
                        <a:lnSpc>
                          <a:spcPct val="100000"/>
                        </a:lnSpc>
                        <a:spcBef>
                          <a:spcPts val="0"/>
                        </a:spcBef>
                        <a:spcAft>
                          <a:spcPts val="0"/>
                        </a:spcAft>
                        <a:buClr>
                          <a:srgbClr val="000000"/>
                        </a:buClr>
                        <a:buSzPts val="1200"/>
                        <a:buFont typeface="Arial"/>
                        <a:buNone/>
                      </a:pPr>
                      <a:r>
                        <a:rPr lang="pt-BR" sz="1200" u="none" cap="none" strike="noStrike">
                          <a:latin typeface="Kanit"/>
                          <a:ea typeface="Kanit"/>
                          <a:cs typeface="Kanit"/>
                          <a:sym typeface="Kanit"/>
                        </a:rPr>
                        <a:t>Item</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EFEFEF"/>
                    </a:solidFill>
                  </a:tcPr>
                </a:tc>
              </a:tr>
              <a:tr h="33552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c hMerge="1"/>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F3F3F3"/>
                    </a:solidFill>
                  </a:tcPr>
                </a:tc>
              </a:tr>
              <a:tr h="33552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c hMerge="1"/>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Kanit"/>
                        <a:ea typeface="Kanit"/>
                        <a:cs typeface="Kanit"/>
                        <a:sym typeface="Kanit"/>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9D9D9"/>
                    </a:solidFill>
                  </a:tcPr>
                </a:tc>
              </a:tr>
            </a:tbl>
          </a:graphicData>
        </a:graphic>
      </p:graphicFrame>
      <p:sp>
        <p:nvSpPr>
          <p:cNvPr id="44" name="Google Shape;44;p5"/>
          <p:cNvSpPr txBox="1"/>
          <p:nvPr/>
        </p:nvSpPr>
        <p:spPr>
          <a:xfrm>
            <a:off x="646525" y="926250"/>
            <a:ext cx="7851000" cy="177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pt-BR" sz="1800" u="none" cap="none" strike="noStrike">
                <a:solidFill>
                  <a:srgbClr val="28505E"/>
                </a:solidFill>
                <a:latin typeface="Kanit"/>
                <a:ea typeface="Kanit"/>
                <a:cs typeface="Kanit"/>
                <a:sym typeface="Kanit"/>
              </a:rPr>
              <a:t>02 - Tema 02 (Fonte: Kanit 18)</a:t>
            </a:r>
            <a:endParaRPr b="1" i="0" sz="1800" u="none" cap="none" strike="noStrike">
              <a:solidFill>
                <a:srgbClr val="28505E"/>
              </a:solidFill>
              <a:latin typeface="Kanit"/>
              <a:ea typeface="Kanit"/>
              <a:cs typeface="Kanit"/>
              <a:sym typeface="Kanit"/>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1200"/>
              <a:buFont typeface="Arial"/>
              <a:buNone/>
            </a:pPr>
            <a:r>
              <a:rPr b="1" i="0" lang="pt-BR" sz="1200" u="none" cap="none" strike="noStrike">
                <a:solidFill>
                  <a:srgbClr val="495961"/>
                </a:solidFill>
                <a:latin typeface="Maitree"/>
                <a:ea typeface="Maitree"/>
                <a:cs typeface="Maitree"/>
                <a:sym typeface="Maitree"/>
              </a:rPr>
              <a:t>(Fonte Maitree 12) Lorem Ipsum</a:t>
            </a:r>
            <a:r>
              <a:rPr b="0" i="0" lang="pt-BR" sz="1200" u="none" cap="none" strike="noStrike">
                <a:solidFill>
                  <a:srgbClr val="49596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1" i="0" sz="1200" u="none" cap="none" strike="noStrike">
              <a:solidFill>
                <a:srgbClr val="495961"/>
              </a:solidFill>
              <a:latin typeface="Maitree"/>
              <a:ea typeface="Maitree"/>
              <a:cs typeface="Maitree"/>
              <a:sym typeface="Maitre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