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945" r:id="rId2"/>
    <p:sldId id="1760" r:id="rId3"/>
    <p:sldId id="1761" r:id="rId4"/>
    <p:sldId id="1757" r:id="rId5"/>
    <p:sldId id="1758" r:id="rId6"/>
    <p:sldId id="1759" r:id="rId7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in Wilker" initials="JW" lastIdx="1" clrIdx="0">
    <p:extLst>
      <p:ext uri="{19B8F6BF-5375-455C-9EA6-DF929625EA0E}">
        <p15:presenceInfo xmlns:p15="http://schemas.microsoft.com/office/powerpoint/2012/main" xmlns="" userId="e29c35990471df4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CCCC00"/>
    <a:srgbClr val="CC0066"/>
    <a:srgbClr val="FF0066"/>
    <a:srgbClr val="FF9254"/>
    <a:srgbClr val="E6E6E6"/>
    <a:srgbClr val="00B3C0"/>
    <a:srgbClr val="00DBDD"/>
    <a:srgbClr val="003C95"/>
    <a:srgbClr val="0D0D0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81" autoAdjust="0"/>
    <p:restoredTop sz="95859" autoAdjust="0"/>
  </p:normalViewPr>
  <p:slideViewPr>
    <p:cSldViewPr snapToGrid="0">
      <p:cViewPr>
        <p:scale>
          <a:sx n="90" d="100"/>
          <a:sy n="90" d="100"/>
        </p:scale>
        <p:origin x="-1296" y="-486"/>
      </p:cViewPr>
      <p:guideLst>
        <p:guide orient="horz" pos="2160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987F5-ADAC-43AA-B178-4C82D87796EB}" type="datetimeFigureOut">
              <a:rPr lang="pt-BR" smtClean="0"/>
              <a:pPr/>
              <a:t>29/10/2020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DEC16-B055-40F0-8870-A1237760E4A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93046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DEE2EE4-E642-47D1-96CF-5D3F3510E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4AEFED7-88FE-4273-AFD0-859A633D64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04ED2D6-39F8-435B-A94A-E2D892B16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D117-4225-44FA-BAFC-BF487CE7F62E}" type="datetimeFigureOut">
              <a:rPr lang="pt-BR" smtClean="0"/>
              <a:pPr/>
              <a:t>29/10/2020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D53224A-85BC-4775-8A7C-6167DDC0F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6EDDE1D-8AFA-4C98-83C3-12CEF85DF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CA08-7E0D-4A33-B1FE-8A8A28476EF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76260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11A3625-4601-443A-91A6-F478776BA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75232B1D-7174-4AB5-B65C-501CE47A4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7EAF332-607F-4235-B3F1-21E9D969F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D117-4225-44FA-BAFC-BF487CE7F62E}" type="datetimeFigureOut">
              <a:rPr lang="pt-BR" smtClean="0"/>
              <a:pPr/>
              <a:t>29/10/2020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DEDEED4-3E50-4EA9-A723-0957D6682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4C3AD6A-8E02-4695-8C7E-A1C925B15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CA08-7E0D-4A33-B1FE-8A8A28476EF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3888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26A3AD83-31A1-49CE-B9E5-6A7486F088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B7757FE3-F6F5-4058-92A7-77D74E226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7AB0D95-66FB-475F-BADD-4753153B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D117-4225-44FA-BAFC-BF487CE7F62E}" type="datetimeFigureOut">
              <a:rPr lang="pt-BR" smtClean="0"/>
              <a:pPr/>
              <a:t>29/10/2020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60D79FC-FC09-4D0D-986B-C03845E4A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5B0921C-4C2B-4175-AF39-8E33A18A6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CA08-7E0D-4A33-B1FE-8A8A28476EF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54252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586ED3-D36F-4BA8-B398-F48E1FE97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901615E-62B8-4505-B534-5F3A8137B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1AE4163-E1F6-477B-8CF2-F703632CC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D117-4225-44FA-BAFC-BF487CE7F62E}" type="datetimeFigureOut">
              <a:rPr lang="pt-BR" smtClean="0"/>
              <a:pPr/>
              <a:t>29/10/2020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F7F1C4B-40C4-4F4C-8B5C-156E6DCF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1EB85CB-05CB-4B2E-9FE0-48E677945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CA08-7E0D-4A33-B1FE-8A8A28476EF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9810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C88C966-7149-460E-B791-9E2FBC889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D553AD33-B02D-4A5D-ABEA-DD29FD4A6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7A5901B-E6E8-4FCD-9369-24678414A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D117-4225-44FA-BAFC-BF487CE7F62E}" type="datetimeFigureOut">
              <a:rPr lang="pt-BR" smtClean="0"/>
              <a:pPr/>
              <a:t>29/10/2020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BEC2E6A-7552-46DA-B2C9-32D2325ED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F3559E2-5758-4A25-B600-A7BC3879B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CA08-7E0D-4A33-B1FE-8A8A28476EF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92231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140194B-030A-4269-ABC6-ECE21371A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D87BC56-FEFB-485A-979A-9957C524C8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33178C0B-7B76-44AC-9711-FD1A26F37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EA1F4D18-6874-4116-877A-57CE851D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D117-4225-44FA-BAFC-BF487CE7F62E}" type="datetimeFigureOut">
              <a:rPr lang="pt-BR" smtClean="0"/>
              <a:pPr/>
              <a:t>29/10/2020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0156F48A-0B7B-449B-894A-08EC94533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1E6199C4-4731-45B1-A9E8-38E66DCD1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CA08-7E0D-4A33-B1FE-8A8A28476EF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90028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8840B35-92E8-4177-B936-6661CC746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CE436278-3FEB-4650-A3F5-3B4B98557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5574CBE0-6F91-40EC-8B3B-D356E47C1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4C3700A0-FDDB-4C2C-91BD-77EB591766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405EEB2D-07D8-45CE-AFD7-48E863D4D2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0A45E884-A308-4994-AD7B-FA836BD95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D117-4225-44FA-BAFC-BF487CE7F62E}" type="datetimeFigureOut">
              <a:rPr lang="pt-BR" smtClean="0"/>
              <a:pPr/>
              <a:t>29/10/2020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B5B3A622-9601-46A7-9C8F-C1619334B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E9CAD54B-F3F0-4016-BCCE-24DA5024E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CA08-7E0D-4A33-B1FE-8A8A28476EF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97140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92F4F43-EA7D-44DF-A5A3-0A15F78B2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12108AC4-AC92-486E-883F-1550BF389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D117-4225-44FA-BAFC-BF487CE7F62E}" type="datetimeFigureOut">
              <a:rPr lang="pt-BR" smtClean="0"/>
              <a:pPr/>
              <a:t>29/10/2020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5A2DCA44-49B2-41A7-A038-0A90DF2D1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D9616A3F-D5BE-45A8-93B1-F245F92E7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CA08-7E0D-4A33-B1FE-8A8A28476EF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06901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24F50428-9256-4074-8AAF-27123DCE7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D117-4225-44FA-BAFC-BF487CE7F62E}" type="datetimeFigureOut">
              <a:rPr lang="pt-BR" smtClean="0"/>
              <a:pPr/>
              <a:t>29/10/2020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1DB27C9D-0411-4B4D-AADB-38CCEEFBF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ACDC82EC-522A-4A4F-A491-84F066444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CA08-7E0D-4A33-B1FE-8A8A28476EF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78718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3F238A-6FD0-4DA2-AD9C-8B4163BD1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CA15ED0-BE23-4709-9D26-BB9399308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B64B7F45-92BA-40EE-80CC-7539CAB03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7F55E21D-BB7E-4F97-A820-9343ADD3A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D117-4225-44FA-BAFC-BF487CE7F62E}" type="datetimeFigureOut">
              <a:rPr lang="pt-BR" smtClean="0"/>
              <a:pPr/>
              <a:t>29/10/2020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E3B8A0B2-06C5-4D87-BCF7-C2FA139C2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87FDAA02-F04F-4E3E-902F-2250F0819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CA08-7E0D-4A33-B1FE-8A8A28476EF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36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8F3CB4E-2E0D-4EB6-8FF4-30556E3E6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724B198A-4BFA-4AC5-B980-A831577503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2CE7D325-48F5-4717-9B7A-60C02517AA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E9C307C1-9131-43A7-B61E-71FAAC1EA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D117-4225-44FA-BAFC-BF487CE7F62E}" type="datetimeFigureOut">
              <a:rPr lang="pt-BR" smtClean="0"/>
              <a:pPr/>
              <a:t>29/10/2020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BC21510E-60E6-46EA-971E-1FCE7684E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2E1DA672-BFB8-4F07-9ED1-B1C2E4341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CA08-7E0D-4A33-B1FE-8A8A28476EF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54615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B5A21DD7-7DF2-4F90-8999-1F5A81E57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871C389A-8173-4545-86BB-6D4774402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D44E33F-5DA7-4707-9C1C-5817488ADB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7D117-4225-44FA-BAFC-BF487CE7F62E}" type="datetimeFigureOut">
              <a:rPr lang="pt-BR" smtClean="0"/>
              <a:pPr/>
              <a:t>29/10/2020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1FA6AE3-9C38-462B-BB4B-D30C2C7BFC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40BCDE7-378C-4DC5-9F77-6CD29D742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DCA08-7E0D-4A33-B1FE-8A8A28476EF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784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0072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0"/>
            <a:ext cx="12077700" cy="679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0072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0072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0072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1997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0072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0072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13372</TotalTime>
  <Words>0</Words>
  <Application>Microsoft Office PowerPoint</Application>
  <PresentationFormat>Personalizar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Tema do Office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Jeffin Wilker</dc:creator>
  <cp:lastModifiedBy>kennedy.vasconcelos</cp:lastModifiedBy>
  <cp:revision>2474</cp:revision>
  <cp:lastPrinted>2019-10-22T11:41:29Z</cp:lastPrinted>
  <dcterms:created xsi:type="dcterms:W3CDTF">2019-09-05T17:31:57Z</dcterms:created>
  <dcterms:modified xsi:type="dcterms:W3CDTF">2020-10-29T21:12:36Z</dcterms:modified>
</cp:coreProperties>
</file>